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9" r:id="rId2"/>
    <p:sldId id="267" r:id="rId3"/>
    <p:sldId id="261" r:id="rId4"/>
    <p:sldId id="263" r:id="rId5"/>
    <p:sldId id="264" r:id="rId6"/>
    <p:sldId id="265" r:id="rId7"/>
    <p:sldId id="266" r:id="rId8"/>
    <p:sldId id="269" r:id="rId9"/>
    <p:sldId id="262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27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3-4EAD-A7EE-F506355056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легкие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26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53-4EAD-A7EE-F5063550565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тяжёлые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53-4EAD-A7EE-F5063550565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смертельные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77-49D0-B263-2E47633C21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77-49D0-B263-2E47633C2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53-4EAD-A7EE-F5063550565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групповые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53-4EAD-A7EE-F5063550565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53-4EAD-A7EE-F50635505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0120040"/>
        <c:axId val="430121024"/>
      </c:barChart>
      <c:catAx>
        <c:axId val="43012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0121024"/>
        <c:crosses val="autoZero"/>
        <c:auto val="1"/>
        <c:lblAlgn val="ctr"/>
        <c:lblOffset val="100"/>
        <c:noMultiLvlLbl val="0"/>
      </c:catAx>
      <c:valAx>
        <c:axId val="43012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012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9864905254189784"/>
          <c:y val="7.3012754992432455E-2"/>
          <c:w val="0.48224091085315635"/>
          <c:h val="8.157639772677072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5746684013564"/>
          <c:y val="0.19511036469084933"/>
          <c:w val="0.84829420099661457"/>
          <c:h val="0.64504657931592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82-4491-A988-F72EE9A7FB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82-4491-A988-F72EE9A7F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914079"/>
        <c:axId val="255923231"/>
      </c:barChart>
      <c:catAx>
        <c:axId val="25591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5923231"/>
        <c:crosses val="autoZero"/>
        <c:auto val="1"/>
        <c:lblAlgn val="ctr"/>
        <c:lblOffset val="100"/>
        <c:noMultiLvlLbl val="0"/>
      </c:catAx>
      <c:valAx>
        <c:axId val="2559232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5914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54539915098747"/>
          <c:y val="0.13542981536448143"/>
          <c:w val="0.67825954687736267"/>
          <c:h val="0.683969263701536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76-435C-8916-774C5866B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организации</c:v>
                </c:pt>
                <c:pt idx="1">
                  <c:v>индивидуальные предприниматели</c:v>
                </c:pt>
                <c:pt idx="2">
                  <c:v>муниципальные организации</c:v>
                </c:pt>
                <c:pt idx="3">
                  <c:v>государственные организации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354</c:v>
                </c:pt>
                <c:pt idx="1">
                  <c:v>3</c:v>
                </c:pt>
                <c:pt idx="2">
                  <c:v>45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6-4A86-92E1-3940D7BF22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76-435C-8916-774C5866B0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организации</c:v>
                </c:pt>
                <c:pt idx="1">
                  <c:v>индивидуальные предприниматели</c:v>
                </c:pt>
                <c:pt idx="2">
                  <c:v>муниципальные организации</c:v>
                </c:pt>
                <c:pt idx="3">
                  <c:v>государственные организации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426</c:v>
                </c:pt>
                <c:pt idx="1">
                  <c:v>3</c:v>
                </c:pt>
                <c:pt idx="2">
                  <c:v>27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6-4A86-92E1-3940D7BF22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организации</c:v>
                </c:pt>
                <c:pt idx="1">
                  <c:v>индивидуальные предприниматели</c:v>
                </c:pt>
                <c:pt idx="2">
                  <c:v>муниципальные организации</c:v>
                </c:pt>
                <c:pt idx="3">
                  <c:v>государственные организации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547</c:v>
                </c:pt>
                <c:pt idx="1">
                  <c:v>22</c:v>
                </c:pt>
                <c:pt idx="2">
                  <c:v>125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16-4A86-92E1-3940D7BF2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0521896"/>
        <c:axId val="580516320"/>
      </c:barChart>
      <c:catAx>
        <c:axId val="580521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_Alterna" panose="020B0606020207050204" pitchFamily="34" charset="-52"/>
                <a:ea typeface="+mn-ea"/>
                <a:cs typeface="+mn-cs"/>
              </a:defRPr>
            </a:pPr>
            <a:endParaRPr lang="ru-RU"/>
          </a:p>
        </c:txPr>
        <c:crossAx val="580516320"/>
        <c:crosses val="autoZero"/>
        <c:auto val="1"/>
        <c:lblAlgn val="ctr"/>
        <c:lblOffset val="100"/>
        <c:noMultiLvlLbl val="0"/>
      </c:catAx>
      <c:valAx>
        <c:axId val="580516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521896"/>
        <c:crosses val="autoZero"/>
        <c:crossBetween val="between"/>
      </c:valAx>
      <c:spPr>
        <a:solidFill>
          <a:schemeClr val="lt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007082825918274"/>
          <c:y val="3.9994997723222701E-2"/>
          <c:w val="0.39876181212453105"/>
          <c:h val="0.19190969524740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1FF03-54EC-4555-9452-DA6DBAC693C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D368E9-4BC5-4CA7-B1D7-46CD1851CFDF}">
      <dgm:prSet phldrT="[Текст]"/>
      <dgm:spPr/>
      <dgm:t>
        <a:bodyPr/>
        <a:lstStyle/>
        <a:p>
          <a:r>
            <a:rPr lang="ru-RU" dirty="0" smtClean="0"/>
            <a:t>Охрана труда</a:t>
          </a:r>
          <a:endParaRPr lang="ru-RU" dirty="0"/>
        </a:p>
      </dgm:t>
    </dgm:pt>
    <dgm:pt modelId="{635A2B33-DCE3-406F-9DC7-D38DCAA40DED}" type="parTrans" cxnId="{E85DC5E0-A028-49C7-BF22-9D196B83F8B0}">
      <dgm:prSet/>
      <dgm:spPr/>
      <dgm:t>
        <a:bodyPr/>
        <a:lstStyle/>
        <a:p>
          <a:endParaRPr lang="ru-RU"/>
        </a:p>
      </dgm:t>
    </dgm:pt>
    <dgm:pt modelId="{6A0160AE-17EE-41D5-BAAB-3105796D7D04}" type="sibTrans" cxnId="{E85DC5E0-A028-49C7-BF22-9D196B83F8B0}">
      <dgm:prSet/>
      <dgm:spPr/>
      <dgm:t>
        <a:bodyPr/>
        <a:lstStyle/>
        <a:p>
          <a:endParaRPr lang="ru-RU"/>
        </a:p>
      </dgm:t>
    </dgm:pt>
    <dgm:pt modelId="{2486EDCE-4581-4E10-B18D-51AEE7895AAC}">
      <dgm:prSet phldrT="[Текст]" custT="1"/>
      <dgm:spPr/>
      <dgm:t>
        <a:bodyPr/>
        <a:lstStyle/>
        <a:p>
          <a:r>
            <a:rPr lang="ru-RU" sz="2800" dirty="0" smtClean="0"/>
            <a:t>Система</a:t>
          </a:r>
        </a:p>
        <a:p>
          <a:r>
            <a:rPr lang="ru-RU" sz="2800" dirty="0" smtClean="0"/>
            <a:t>законодательных актов</a:t>
          </a:r>
          <a:endParaRPr lang="ru-RU" sz="2800" dirty="0"/>
        </a:p>
      </dgm:t>
    </dgm:pt>
    <dgm:pt modelId="{F0CA1FAF-FF90-4AD7-BF70-A5D4DE25BF7A}" type="parTrans" cxnId="{03A397C8-264F-4667-9073-2096361A48AD}">
      <dgm:prSet/>
      <dgm:spPr/>
      <dgm:t>
        <a:bodyPr/>
        <a:lstStyle/>
        <a:p>
          <a:endParaRPr lang="ru-RU"/>
        </a:p>
      </dgm:t>
    </dgm:pt>
    <dgm:pt modelId="{90304B50-BAA1-4DE7-8616-10060933D56A}" type="sibTrans" cxnId="{03A397C8-264F-4667-9073-2096361A48AD}">
      <dgm:prSet/>
      <dgm:spPr/>
      <dgm:t>
        <a:bodyPr/>
        <a:lstStyle/>
        <a:p>
          <a:endParaRPr lang="ru-RU"/>
        </a:p>
      </dgm:t>
    </dgm:pt>
    <dgm:pt modelId="{CC2D8864-A600-4828-A29D-EB640C11125F}">
      <dgm:prSet phldrT="[Текст]" custT="1"/>
      <dgm:spPr/>
      <dgm:t>
        <a:bodyPr/>
        <a:lstStyle/>
        <a:p>
          <a:r>
            <a:rPr lang="ru-RU" sz="2000" dirty="0" smtClean="0"/>
            <a:t>Мероприятия – организационные, технические, гигиенические</a:t>
          </a:r>
          <a:endParaRPr lang="ru-RU" sz="2000" dirty="0"/>
        </a:p>
      </dgm:t>
    </dgm:pt>
    <dgm:pt modelId="{48905E22-76B0-46CB-8076-8584AB984D12}" type="parTrans" cxnId="{9FE94990-FC55-4C3D-87C4-B914AC577B06}">
      <dgm:prSet/>
      <dgm:spPr/>
      <dgm:t>
        <a:bodyPr/>
        <a:lstStyle/>
        <a:p>
          <a:endParaRPr lang="ru-RU"/>
        </a:p>
      </dgm:t>
    </dgm:pt>
    <dgm:pt modelId="{7A6DDD61-EC41-4B55-A254-892CC416B493}" type="sibTrans" cxnId="{9FE94990-FC55-4C3D-87C4-B914AC577B06}">
      <dgm:prSet/>
      <dgm:spPr/>
      <dgm:t>
        <a:bodyPr/>
        <a:lstStyle/>
        <a:p>
          <a:endParaRPr lang="ru-RU"/>
        </a:p>
      </dgm:t>
    </dgm:pt>
    <dgm:pt modelId="{678AFB88-0E6D-431A-BC26-8D52AEBECBE3}">
      <dgm:prSet phldrT="[Текст]"/>
      <dgm:spPr/>
      <dgm:t>
        <a:bodyPr/>
        <a:lstStyle/>
        <a:p>
          <a:r>
            <a:rPr lang="ru-RU" dirty="0" smtClean="0"/>
            <a:t>Средства, обеспечивающие безопасность и работоспособность</a:t>
          </a:r>
          <a:endParaRPr lang="ru-RU" dirty="0"/>
        </a:p>
      </dgm:t>
    </dgm:pt>
    <dgm:pt modelId="{F23A1223-DE0E-4717-8036-9DC22AE67A24}" type="parTrans" cxnId="{9DD362EF-EC2E-4EE3-B608-9BBE215C186D}">
      <dgm:prSet/>
      <dgm:spPr/>
      <dgm:t>
        <a:bodyPr/>
        <a:lstStyle/>
        <a:p>
          <a:endParaRPr lang="ru-RU"/>
        </a:p>
      </dgm:t>
    </dgm:pt>
    <dgm:pt modelId="{A0B0C4A6-1C80-4890-BA7A-99F39D2BBE6C}" type="sibTrans" cxnId="{9DD362EF-EC2E-4EE3-B608-9BBE215C186D}">
      <dgm:prSet/>
      <dgm:spPr/>
      <dgm:t>
        <a:bodyPr/>
        <a:lstStyle/>
        <a:p>
          <a:endParaRPr lang="ru-RU"/>
        </a:p>
      </dgm:t>
    </dgm:pt>
    <dgm:pt modelId="{0220A8CA-3002-4412-8C61-44CA43DAB470}" type="pres">
      <dgm:prSet presAssocID="{B3B1FF03-54EC-4555-9452-DA6DBAC693C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56AC87-E7A5-4818-9605-0D077DE8FD38}" type="pres">
      <dgm:prSet presAssocID="{85D368E9-4BC5-4CA7-B1D7-46CD1851CFDF}" presName="root1" presStyleCnt="0"/>
      <dgm:spPr/>
    </dgm:pt>
    <dgm:pt modelId="{18C3F862-D04B-4A25-A212-08D623FA164A}" type="pres">
      <dgm:prSet presAssocID="{85D368E9-4BC5-4CA7-B1D7-46CD1851CF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5BB4E0-1A4F-4F03-8040-EC926C3FA9A2}" type="pres">
      <dgm:prSet presAssocID="{85D368E9-4BC5-4CA7-B1D7-46CD1851CFDF}" presName="level2hierChild" presStyleCnt="0"/>
      <dgm:spPr/>
    </dgm:pt>
    <dgm:pt modelId="{642694CB-0692-4D2F-95E3-94EC754A8442}" type="pres">
      <dgm:prSet presAssocID="{F0CA1FAF-FF90-4AD7-BF70-A5D4DE25BF7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04F17A4-FF64-4AB5-AFB2-3C998DAF51E5}" type="pres">
      <dgm:prSet presAssocID="{F0CA1FAF-FF90-4AD7-BF70-A5D4DE25BF7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8EE585A-4078-48BF-98BF-2AE6B8033B50}" type="pres">
      <dgm:prSet presAssocID="{2486EDCE-4581-4E10-B18D-51AEE7895AAC}" presName="root2" presStyleCnt="0"/>
      <dgm:spPr/>
    </dgm:pt>
    <dgm:pt modelId="{76F71FC5-A5E9-468E-9B28-933BDE6DB7E0}" type="pres">
      <dgm:prSet presAssocID="{2486EDCE-4581-4E10-B18D-51AEE7895AAC}" presName="LevelTwoTextNode" presStyleLbl="node2" presStyleIdx="0" presStyleCnt="3" custScaleX="127395" custScaleY="171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791A3-375F-40BB-83C8-1793BB250118}" type="pres">
      <dgm:prSet presAssocID="{2486EDCE-4581-4E10-B18D-51AEE7895AAC}" presName="level3hierChild" presStyleCnt="0"/>
      <dgm:spPr/>
    </dgm:pt>
    <dgm:pt modelId="{E24B32BA-D6D8-41D5-89A9-CCD271F5B113}" type="pres">
      <dgm:prSet presAssocID="{48905E22-76B0-46CB-8076-8584AB984D1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145D3B7-3708-4912-9B22-F97083C86D0D}" type="pres">
      <dgm:prSet presAssocID="{48905E22-76B0-46CB-8076-8584AB984D1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5BDEE2C-3F4E-4BFC-B349-B472AE5BD707}" type="pres">
      <dgm:prSet presAssocID="{CC2D8864-A600-4828-A29D-EB640C11125F}" presName="root2" presStyleCnt="0"/>
      <dgm:spPr/>
    </dgm:pt>
    <dgm:pt modelId="{4D24BE0D-1105-4F1E-B141-E2FC4F2AAC39}" type="pres">
      <dgm:prSet presAssocID="{CC2D8864-A600-4828-A29D-EB640C11125F}" presName="LevelTwoTextNode" presStyleLbl="node2" presStyleIdx="1" presStyleCnt="3" custScaleX="128287" custScaleY="142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C9E55A-F57A-41E7-BD04-90CBEA99ACE7}" type="pres">
      <dgm:prSet presAssocID="{CC2D8864-A600-4828-A29D-EB640C11125F}" presName="level3hierChild" presStyleCnt="0"/>
      <dgm:spPr/>
    </dgm:pt>
    <dgm:pt modelId="{210CB079-2CC9-436D-9EDA-E92A3F307B58}" type="pres">
      <dgm:prSet presAssocID="{F23A1223-DE0E-4717-8036-9DC22AE67A2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8C449D8-1059-4041-A196-580C7C189B8B}" type="pres">
      <dgm:prSet presAssocID="{F23A1223-DE0E-4717-8036-9DC22AE67A2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0249F7A-9E1D-47AA-9272-C217C79B21A9}" type="pres">
      <dgm:prSet presAssocID="{678AFB88-0E6D-431A-BC26-8D52AEBECBE3}" presName="root2" presStyleCnt="0"/>
      <dgm:spPr/>
    </dgm:pt>
    <dgm:pt modelId="{32779399-024B-49DD-868E-66A0F3739A09}" type="pres">
      <dgm:prSet presAssocID="{678AFB88-0E6D-431A-BC26-8D52AEBECBE3}" presName="LevelTwoTextNode" presStyleLbl="node2" presStyleIdx="2" presStyleCnt="3" custScaleX="128001" custScaleY="165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2A0CB5-DE3C-46C9-AB9C-BD5E8CE368B7}" type="pres">
      <dgm:prSet presAssocID="{678AFB88-0E6D-431A-BC26-8D52AEBECBE3}" presName="level3hierChild" presStyleCnt="0"/>
      <dgm:spPr/>
    </dgm:pt>
  </dgm:ptLst>
  <dgm:cxnLst>
    <dgm:cxn modelId="{9FE94990-FC55-4C3D-87C4-B914AC577B06}" srcId="{85D368E9-4BC5-4CA7-B1D7-46CD1851CFDF}" destId="{CC2D8864-A600-4828-A29D-EB640C11125F}" srcOrd="1" destOrd="0" parTransId="{48905E22-76B0-46CB-8076-8584AB984D12}" sibTransId="{7A6DDD61-EC41-4B55-A254-892CC416B493}"/>
    <dgm:cxn modelId="{2E4E3A8A-A3EA-4DB4-B5E6-D1E34FA4325F}" type="presOf" srcId="{CC2D8864-A600-4828-A29D-EB640C11125F}" destId="{4D24BE0D-1105-4F1E-B141-E2FC4F2AAC39}" srcOrd="0" destOrd="0" presId="urn:microsoft.com/office/officeart/2008/layout/HorizontalMultiLevelHierarchy"/>
    <dgm:cxn modelId="{03A397C8-264F-4667-9073-2096361A48AD}" srcId="{85D368E9-4BC5-4CA7-B1D7-46CD1851CFDF}" destId="{2486EDCE-4581-4E10-B18D-51AEE7895AAC}" srcOrd="0" destOrd="0" parTransId="{F0CA1FAF-FF90-4AD7-BF70-A5D4DE25BF7A}" sibTransId="{90304B50-BAA1-4DE7-8616-10060933D56A}"/>
    <dgm:cxn modelId="{058E2422-2436-40C8-8EA7-3CE89AB3F4CF}" type="presOf" srcId="{48905E22-76B0-46CB-8076-8584AB984D12}" destId="{E24B32BA-D6D8-41D5-89A9-CCD271F5B113}" srcOrd="0" destOrd="0" presId="urn:microsoft.com/office/officeart/2008/layout/HorizontalMultiLevelHierarchy"/>
    <dgm:cxn modelId="{9DD362EF-EC2E-4EE3-B608-9BBE215C186D}" srcId="{85D368E9-4BC5-4CA7-B1D7-46CD1851CFDF}" destId="{678AFB88-0E6D-431A-BC26-8D52AEBECBE3}" srcOrd="2" destOrd="0" parTransId="{F23A1223-DE0E-4717-8036-9DC22AE67A24}" sibTransId="{A0B0C4A6-1C80-4890-BA7A-99F39D2BBE6C}"/>
    <dgm:cxn modelId="{4B5ACF9D-866C-4205-AE29-F508FE37AF0A}" type="presOf" srcId="{F0CA1FAF-FF90-4AD7-BF70-A5D4DE25BF7A}" destId="{C04F17A4-FF64-4AB5-AFB2-3C998DAF51E5}" srcOrd="1" destOrd="0" presId="urn:microsoft.com/office/officeart/2008/layout/HorizontalMultiLevelHierarchy"/>
    <dgm:cxn modelId="{4AF6FD85-BBA4-4266-8C48-1383EFF3C5E7}" type="presOf" srcId="{678AFB88-0E6D-431A-BC26-8D52AEBECBE3}" destId="{32779399-024B-49DD-868E-66A0F3739A09}" srcOrd="0" destOrd="0" presId="urn:microsoft.com/office/officeart/2008/layout/HorizontalMultiLevelHierarchy"/>
    <dgm:cxn modelId="{18378251-0499-4366-8A54-BEC0D906B3A1}" type="presOf" srcId="{B3B1FF03-54EC-4555-9452-DA6DBAC693C1}" destId="{0220A8CA-3002-4412-8C61-44CA43DAB470}" srcOrd="0" destOrd="0" presId="urn:microsoft.com/office/officeart/2008/layout/HorizontalMultiLevelHierarchy"/>
    <dgm:cxn modelId="{E85DC5E0-A028-49C7-BF22-9D196B83F8B0}" srcId="{B3B1FF03-54EC-4555-9452-DA6DBAC693C1}" destId="{85D368E9-4BC5-4CA7-B1D7-46CD1851CFDF}" srcOrd="0" destOrd="0" parTransId="{635A2B33-DCE3-406F-9DC7-D38DCAA40DED}" sibTransId="{6A0160AE-17EE-41D5-BAAB-3105796D7D04}"/>
    <dgm:cxn modelId="{65ED0DA9-69FA-447D-8290-B6FDE8D7B02E}" type="presOf" srcId="{F0CA1FAF-FF90-4AD7-BF70-A5D4DE25BF7A}" destId="{642694CB-0692-4D2F-95E3-94EC754A8442}" srcOrd="0" destOrd="0" presId="urn:microsoft.com/office/officeart/2008/layout/HorizontalMultiLevelHierarchy"/>
    <dgm:cxn modelId="{55267BC6-D05A-43DA-A88D-E1198DF7C1CA}" type="presOf" srcId="{48905E22-76B0-46CB-8076-8584AB984D12}" destId="{1145D3B7-3708-4912-9B22-F97083C86D0D}" srcOrd="1" destOrd="0" presId="urn:microsoft.com/office/officeart/2008/layout/HorizontalMultiLevelHierarchy"/>
    <dgm:cxn modelId="{22C6ED1A-6345-43A9-9782-F9368F6839AD}" type="presOf" srcId="{85D368E9-4BC5-4CA7-B1D7-46CD1851CFDF}" destId="{18C3F862-D04B-4A25-A212-08D623FA164A}" srcOrd="0" destOrd="0" presId="urn:microsoft.com/office/officeart/2008/layout/HorizontalMultiLevelHierarchy"/>
    <dgm:cxn modelId="{A04C140D-430C-4B1D-A616-329A80699485}" type="presOf" srcId="{F23A1223-DE0E-4717-8036-9DC22AE67A24}" destId="{88C449D8-1059-4041-A196-580C7C189B8B}" srcOrd="1" destOrd="0" presId="urn:microsoft.com/office/officeart/2008/layout/HorizontalMultiLevelHierarchy"/>
    <dgm:cxn modelId="{F40F77E1-0BFF-4332-B3CE-45151A26ACA1}" type="presOf" srcId="{F23A1223-DE0E-4717-8036-9DC22AE67A24}" destId="{210CB079-2CC9-436D-9EDA-E92A3F307B58}" srcOrd="0" destOrd="0" presId="urn:microsoft.com/office/officeart/2008/layout/HorizontalMultiLevelHierarchy"/>
    <dgm:cxn modelId="{0C6A4ACD-9AB6-49D0-A1CC-D78B5E6CD200}" type="presOf" srcId="{2486EDCE-4581-4E10-B18D-51AEE7895AAC}" destId="{76F71FC5-A5E9-468E-9B28-933BDE6DB7E0}" srcOrd="0" destOrd="0" presId="urn:microsoft.com/office/officeart/2008/layout/HorizontalMultiLevelHierarchy"/>
    <dgm:cxn modelId="{1A81B158-D001-43E6-A591-8E226664A27B}" type="presParOf" srcId="{0220A8CA-3002-4412-8C61-44CA43DAB470}" destId="{CC56AC87-E7A5-4818-9605-0D077DE8FD38}" srcOrd="0" destOrd="0" presId="urn:microsoft.com/office/officeart/2008/layout/HorizontalMultiLevelHierarchy"/>
    <dgm:cxn modelId="{F14F9EE8-1BE3-45B8-9CE9-F00AEDC41C64}" type="presParOf" srcId="{CC56AC87-E7A5-4818-9605-0D077DE8FD38}" destId="{18C3F862-D04B-4A25-A212-08D623FA164A}" srcOrd="0" destOrd="0" presId="urn:microsoft.com/office/officeart/2008/layout/HorizontalMultiLevelHierarchy"/>
    <dgm:cxn modelId="{054E8D0E-7CA3-4ED8-B91E-10F012C9D349}" type="presParOf" srcId="{CC56AC87-E7A5-4818-9605-0D077DE8FD38}" destId="{FF5BB4E0-1A4F-4F03-8040-EC926C3FA9A2}" srcOrd="1" destOrd="0" presId="urn:microsoft.com/office/officeart/2008/layout/HorizontalMultiLevelHierarchy"/>
    <dgm:cxn modelId="{A10EE14F-5B71-4E82-8A43-F8736C8D54F6}" type="presParOf" srcId="{FF5BB4E0-1A4F-4F03-8040-EC926C3FA9A2}" destId="{642694CB-0692-4D2F-95E3-94EC754A8442}" srcOrd="0" destOrd="0" presId="urn:microsoft.com/office/officeart/2008/layout/HorizontalMultiLevelHierarchy"/>
    <dgm:cxn modelId="{CCBC2202-F1E0-475A-BC9F-5CF52078B8B8}" type="presParOf" srcId="{642694CB-0692-4D2F-95E3-94EC754A8442}" destId="{C04F17A4-FF64-4AB5-AFB2-3C998DAF51E5}" srcOrd="0" destOrd="0" presId="urn:microsoft.com/office/officeart/2008/layout/HorizontalMultiLevelHierarchy"/>
    <dgm:cxn modelId="{92B21B43-385E-41A6-8DB1-D197BC102D55}" type="presParOf" srcId="{FF5BB4E0-1A4F-4F03-8040-EC926C3FA9A2}" destId="{38EE585A-4078-48BF-98BF-2AE6B8033B50}" srcOrd="1" destOrd="0" presId="urn:microsoft.com/office/officeart/2008/layout/HorizontalMultiLevelHierarchy"/>
    <dgm:cxn modelId="{8B84D7DB-58DA-4B89-BC11-CACA948EC580}" type="presParOf" srcId="{38EE585A-4078-48BF-98BF-2AE6B8033B50}" destId="{76F71FC5-A5E9-468E-9B28-933BDE6DB7E0}" srcOrd="0" destOrd="0" presId="urn:microsoft.com/office/officeart/2008/layout/HorizontalMultiLevelHierarchy"/>
    <dgm:cxn modelId="{EF2B9347-2D93-4FA9-BD52-D5F2F567F3D3}" type="presParOf" srcId="{38EE585A-4078-48BF-98BF-2AE6B8033B50}" destId="{FD5791A3-375F-40BB-83C8-1793BB250118}" srcOrd="1" destOrd="0" presId="urn:microsoft.com/office/officeart/2008/layout/HorizontalMultiLevelHierarchy"/>
    <dgm:cxn modelId="{FF34F1F6-B1A0-4D6B-9490-F654021C0DDA}" type="presParOf" srcId="{FF5BB4E0-1A4F-4F03-8040-EC926C3FA9A2}" destId="{E24B32BA-D6D8-41D5-89A9-CCD271F5B113}" srcOrd="2" destOrd="0" presId="urn:microsoft.com/office/officeart/2008/layout/HorizontalMultiLevelHierarchy"/>
    <dgm:cxn modelId="{F2DFFC6D-A3D6-4448-BEF3-8DA4A673DA8D}" type="presParOf" srcId="{E24B32BA-D6D8-41D5-89A9-CCD271F5B113}" destId="{1145D3B7-3708-4912-9B22-F97083C86D0D}" srcOrd="0" destOrd="0" presId="urn:microsoft.com/office/officeart/2008/layout/HorizontalMultiLevelHierarchy"/>
    <dgm:cxn modelId="{D5F85E6E-D301-4CC1-9432-63BB86903121}" type="presParOf" srcId="{FF5BB4E0-1A4F-4F03-8040-EC926C3FA9A2}" destId="{C5BDEE2C-3F4E-4BFC-B349-B472AE5BD707}" srcOrd="3" destOrd="0" presId="urn:microsoft.com/office/officeart/2008/layout/HorizontalMultiLevelHierarchy"/>
    <dgm:cxn modelId="{882A3899-D17F-48A2-A274-EEB68247858D}" type="presParOf" srcId="{C5BDEE2C-3F4E-4BFC-B349-B472AE5BD707}" destId="{4D24BE0D-1105-4F1E-B141-E2FC4F2AAC39}" srcOrd="0" destOrd="0" presId="urn:microsoft.com/office/officeart/2008/layout/HorizontalMultiLevelHierarchy"/>
    <dgm:cxn modelId="{73E7D81E-49DF-43AE-8C62-D71823BE22A6}" type="presParOf" srcId="{C5BDEE2C-3F4E-4BFC-B349-B472AE5BD707}" destId="{84C9E55A-F57A-41E7-BD04-90CBEA99ACE7}" srcOrd="1" destOrd="0" presId="urn:microsoft.com/office/officeart/2008/layout/HorizontalMultiLevelHierarchy"/>
    <dgm:cxn modelId="{EA21811A-D980-47C9-BD6E-A37CF6A649EC}" type="presParOf" srcId="{FF5BB4E0-1A4F-4F03-8040-EC926C3FA9A2}" destId="{210CB079-2CC9-436D-9EDA-E92A3F307B58}" srcOrd="4" destOrd="0" presId="urn:microsoft.com/office/officeart/2008/layout/HorizontalMultiLevelHierarchy"/>
    <dgm:cxn modelId="{FBF00974-91AE-446B-A166-5CB6B5EDECEB}" type="presParOf" srcId="{210CB079-2CC9-436D-9EDA-E92A3F307B58}" destId="{88C449D8-1059-4041-A196-580C7C189B8B}" srcOrd="0" destOrd="0" presId="urn:microsoft.com/office/officeart/2008/layout/HorizontalMultiLevelHierarchy"/>
    <dgm:cxn modelId="{59BDF04D-E3A3-433C-8B51-A52CA2AF495E}" type="presParOf" srcId="{FF5BB4E0-1A4F-4F03-8040-EC926C3FA9A2}" destId="{00249F7A-9E1D-47AA-9272-C217C79B21A9}" srcOrd="5" destOrd="0" presId="urn:microsoft.com/office/officeart/2008/layout/HorizontalMultiLevelHierarchy"/>
    <dgm:cxn modelId="{C2BAA2FE-FCB5-44B0-8405-79F33D1C7864}" type="presParOf" srcId="{00249F7A-9E1D-47AA-9272-C217C79B21A9}" destId="{32779399-024B-49DD-868E-66A0F3739A09}" srcOrd="0" destOrd="0" presId="urn:microsoft.com/office/officeart/2008/layout/HorizontalMultiLevelHierarchy"/>
    <dgm:cxn modelId="{A46E897E-150B-4822-AF1B-34FFCA04ACCC}" type="presParOf" srcId="{00249F7A-9E1D-47AA-9272-C217C79B21A9}" destId="{722A0CB5-DE3C-46C9-AB9C-BD5E8CE368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0C39C-708B-4896-9F79-DDFE04AFDC10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9EA334-63DF-4C2C-A240-AE8E54D4F4F3}">
      <dgm:prSet phldrT="[Текст]" custT="1"/>
      <dgm:spPr/>
      <dgm:t>
        <a:bodyPr/>
        <a:lstStyle/>
        <a:p>
          <a:r>
            <a:rPr lang="ru-RU" sz="2400" dirty="0" smtClean="0">
              <a:latin typeface="a_Alterna" panose="020B0606020207050204" pitchFamily="34" charset="-52"/>
            </a:rPr>
            <a:t>1371 </a:t>
          </a:r>
          <a:r>
            <a:rPr lang="ru-RU" sz="2400" dirty="0" smtClean="0">
              <a:latin typeface="a_Alterna" panose="020B0606020207050204" pitchFamily="34" charset="-52"/>
            </a:rPr>
            <a:t>рабочих </a:t>
          </a:r>
          <a:r>
            <a:rPr lang="ru-RU" sz="2400" dirty="0" smtClean="0">
              <a:latin typeface="a_Alterna" panose="020B0606020207050204" pitchFamily="34" charset="-52"/>
            </a:rPr>
            <a:t>мест </a:t>
          </a:r>
          <a:r>
            <a:rPr lang="ru-RU" sz="2400" dirty="0" smtClean="0">
              <a:latin typeface="a_Alterna" panose="020B0606020207050204" pitchFamily="34" charset="-52"/>
            </a:rPr>
            <a:t>/94,8%</a:t>
          </a:r>
          <a:endParaRPr lang="ru-RU" sz="2400" dirty="0">
            <a:latin typeface="a_Alterna" panose="020B0606020207050204" pitchFamily="34" charset="-52"/>
          </a:endParaRPr>
        </a:p>
      </dgm:t>
    </dgm:pt>
    <dgm:pt modelId="{51CBD738-2A6A-44D4-8D2F-F15837712B60}" type="parTrans" cxnId="{DB183AA0-3876-47B4-8A61-EADD8B19CE55}">
      <dgm:prSet/>
      <dgm:spPr/>
      <dgm:t>
        <a:bodyPr/>
        <a:lstStyle/>
        <a:p>
          <a:endParaRPr lang="ru-RU" sz="1800"/>
        </a:p>
      </dgm:t>
    </dgm:pt>
    <dgm:pt modelId="{26CE5AF8-468B-42D7-B63E-BCF31AF4335C}" type="sibTrans" cxnId="{DB183AA0-3876-47B4-8A61-EADD8B19CE55}">
      <dgm:prSet/>
      <dgm:spPr/>
      <dgm:t>
        <a:bodyPr/>
        <a:lstStyle/>
        <a:p>
          <a:endParaRPr lang="ru-RU" sz="1800"/>
        </a:p>
      </dgm:t>
    </dgm:pt>
    <dgm:pt modelId="{12E4B283-7E7E-449D-8183-59F8E8FA0D6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latin typeface="a_Alterna" panose="020B0606020207050204" pitchFamily="34" charset="-52"/>
            </a:rPr>
            <a:t>Учреждения образования</a:t>
          </a:r>
          <a:endParaRPr lang="ru-RU" sz="1800" dirty="0">
            <a:latin typeface="a_Alterna" panose="020B0606020207050204" pitchFamily="34" charset="-52"/>
          </a:endParaRPr>
        </a:p>
      </dgm:t>
    </dgm:pt>
    <dgm:pt modelId="{CF2BA4FF-A91D-492B-90AE-DC5ACBCE855F}" type="parTrans" cxnId="{22482394-4008-405B-85E4-3920D272BB2F}">
      <dgm:prSet/>
      <dgm:spPr/>
      <dgm:t>
        <a:bodyPr/>
        <a:lstStyle/>
        <a:p>
          <a:endParaRPr lang="ru-RU" sz="1800"/>
        </a:p>
      </dgm:t>
    </dgm:pt>
    <dgm:pt modelId="{23378226-DDC0-4337-A577-09C04F227756}" type="sibTrans" cxnId="{22482394-4008-405B-85E4-3920D272BB2F}">
      <dgm:prSet/>
      <dgm:spPr/>
      <dgm:t>
        <a:bodyPr/>
        <a:lstStyle/>
        <a:p>
          <a:endParaRPr lang="ru-RU" sz="1800"/>
        </a:p>
      </dgm:t>
    </dgm:pt>
    <dgm:pt modelId="{2420E421-9B42-49F9-A77E-337A9F7E1F4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latin typeface="a_Alterna" panose="020B0606020207050204" pitchFamily="34" charset="-52"/>
            </a:rPr>
            <a:t>Учреждения здравоохранения</a:t>
          </a:r>
          <a:endParaRPr lang="ru-RU" sz="1800" dirty="0">
            <a:latin typeface="a_Alterna" panose="020B0606020207050204" pitchFamily="34" charset="-52"/>
          </a:endParaRPr>
        </a:p>
      </dgm:t>
    </dgm:pt>
    <dgm:pt modelId="{09D43B59-8544-4139-8ACA-7691802D2EAC}" type="parTrans" cxnId="{7911278B-E211-4777-8D8C-CA63EA577FDA}">
      <dgm:prSet/>
      <dgm:spPr/>
      <dgm:t>
        <a:bodyPr/>
        <a:lstStyle/>
        <a:p>
          <a:endParaRPr lang="ru-RU" sz="1800"/>
        </a:p>
      </dgm:t>
    </dgm:pt>
    <dgm:pt modelId="{76BBA5D9-4AFC-4CF7-8F49-1743E224433D}" type="sibTrans" cxnId="{7911278B-E211-4777-8D8C-CA63EA577FDA}">
      <dgm:prSet/>
      <dgm:spPr/>
      <dgm:t>
        <a:bodyPr/>
        <a:lstStyle/>
        <a:p>
          <a:endParaRPr lang="ru-RU" sz="1800"/>
        </a:p>
      </dgm:t>
    </dgm:pt>
    <dgm:pt modelId="{A6B20B6C-DA79-401D-B932-2A176087738E}">
      <dgm:prSet phldrT="[Текст]" custT="1"/>
      <dgm:spPr/>
      <dgm:t>
        <a:bodyPr/>
        <a:lstStyle/>
        <a:p>
          <a:r>
            <a:rPr lang="ru-RU" sz="2000" dirty="0" smtClean="0"/>
            <a:t>194 </a:t>
          </a:r>
          <a:r>
            <a:rPr lang="ru-RU" sz="2000" dirty="0" smtClean="0"/>
            <a:t>рабочих </a:t>
          </a:r>
          <a:r>
            <a:rPr lang="ru-RU" sz="2000" dirty="0" smtClean="0"/>
            <a:t>мест</a:t>
          </a:r>
        </a:p>
        <a:p>
          <a:r>
            <a:rPr lang="ru-RU" sz="2000" dirty="0" smtClean="0"/>
            <a:t>98,9</a:t>
          </a:r>
          <a:r>
            <a:rPr lang="ru-RU" sz="2000" dirty="0" smtClean="0"/>
            <a:t>%</a:t>
          </a:r>
          <a:endParaRPr lang="ru-RU" sz="2000" dirty="0"/>
        </a:p>
      </dgm:t>
    </dgm:pt>
    <dgm:pt modelId="{81D8B206-9336-4568-B665-904368E0FFB7}" type="parTrans" cxnId="{2A57F013-1658-45CF-8691-0D6561505817}">
      <dgm:prSet/>
      <dgm:spPr/>
      <dgm:t>
        <a:bodyPr/>
        <a:lstStyle/>
        <a:p>
          <a:endParaRPr lang="ru-RU" sz="1800"/>
        </a:p>
      </dgm:t>
    </dgm:pt>
    <dgm:pt modelId="{4E49B2CC-F14F-4C3F-A718-E5B2C9E43ABA}" type="sibTrans" cxnId="{2A57F013-1658-45CF-8691-0D6561505817}">
      <dgm:prSet/>
      <dgm:spPr/>
      <dgm:t>
        <a:bodyPr/>
        <a:lstStyle/>
        <a:p>
          <a:endParaRPr lang="ru-RU" sz="1800"/>
        </a:p>
      </dgm:t>
    </dgm:pt>
    <dgm:pt modelId="{2505AC37-EE4F-4673-B7B3-90C4564807A7}">
      <dgm:prSet phldrT="[Текст]" custT="1"/>
      <dgm:spPr/>
      <dgm:t>
        <a:bodyPr/>
        <a:lstStyle/>
        <a:p>
          <a:r>
            <a:rPr lang="ru-RU" sz="2000" dirty="0" smtClean="0"/>
            <a:t>366 </a:t>
          </a:r>
          <a:r>
            <a:rPr lang="ru-RU" sz="2000" dirty="0" smtClean="0"/>
            <a:t>рабочих </a:t>
          </a:r>
          <a:r>
            <a:rPr lang="ru-RU" sz="2000" dirty="0" smtClean="0"/>
            <a:t>мест</a:t>
          </a:r>
        </a:p>
        <a:p>
          <a:r>
            <a:rPr lang="ru-RU" sz="2000" dirty="0" smtClean="0"/>
            <a:t>100</a:t>
          </a:r>
          <a:r>
            <a:rPr lang="ru-RU" sz="2000" dirty="0" smtClean="0"/>
            <a:t>%</a:t>
          </a:r>
        </a:p>
      </dgm:t>
    </dgm:pt>
    <dgm:pt modelId="{52894F95-15FB-4DE7-96B0-54CD3B251C39}" type="parTrans" cxnId="{62934E04-31B4-4191-8EF7-E353F752CDF9}">
      <dgm:prSet/>
      <dgm:spPr/>
      <dgm:t>
        <a:bodyPr/>
        <a:lstStyle/>
        <a:p>
          <a:endParaRPr lang="ru-RU" sz="1800"/>
        </a:p>
      </dgm:t>
    </dgm:pt>
    <dgm:pt modelId="{2481CB77-72A9-4E44-AC56-154A3628E6F7}" type="sibTrans" cxnId="{62934E04-31B4-4191-8EF7-E353F752CDF9}">
      <dgm:prSet/>
      <dgm:spPr/>
      <dgm:t>
        <a:bodyPr/>
        <a:lstStyle/>
        <a:p>
          <a:endParaRPr lang="ru-RU" sz="1800"/>
        </a:p>
      </dgm:t>
    </dgm:pt>
    <dgm:pt modelId="{3DBE2D33-DCAF-480F-8F55-DC4F16B6E7E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latin typeface="a_Alterna" panose="020B0606020207050204" pitchFamily="34" charset="-52"/>
            </a:rPr>
            <a:t>550 рабочих мест</a:t>
          </a:r>
          <a:endParaRPr lang="ru-RU" sz="1800" dirty="0">
            <a:latin typeface="a_Alterna" panose="020B0606020207050204" pitchFamily="34" charset="-52"/>
          </a:endParaRPr>
        </a:p>
      </dgm:t>
    </dgm:pt>
    <dgm:pt modelId="{B5D8ABFE-7A59-4093-8AAE-AE132844E2C0}" type="parTrans" cxnId="{F8E4A63D-9123-4980-A22B-35DFC7B1F342}">
      <dgm:prSet/>
      <dgm:spPr/>
      <dgm:t>
        <a:bodyPr/>
        <a:lstStyle/>
        <a:p>
          <a:endParaRPr lang="ru-RU" sz="1800"/>
        </a:p>
      </dgm:t>
    </dgm:pt>
    <dgm:pt modelId="{781A70AB-D929-4437-89CC-F6D95211E8D5}" type="sibTrans" cxnId="{F8E4A63D-9123-4980-A22B-35DFC7B1F342}">
      <dgm:prSet/>
      <dgm:spPr/>
      <dgm:t>
        <a:bodyPr/>
        <a:lstStyle/>
        <a:p>
          <a:endParaRPr lang="ru-RU" sz="1800"/>
        </a:p>
      </dgm:t>
    </dgm:pt>
    <dgm:pt modelId="{E81095FC-85E2-45E7-AB7C-FCE94F14929C}">
      <dgm:prSet phldrT="[Текст]" custT="1"/>
      <dgm:spPr>
        <a:solidFill>
          <a:srgbClr val="FFFF00"/>
        </a:solidFill>
      </dgm:spPr>
      <dgm:t>
        <a:bodyPr/>
        <a:lstStyle/>
        <a:p>
          <a:endParaRPr lang="ru-RU" sz="1800" dirty="0"/>
        </a:p>
      </dgm:t>
    </dgm:pt>
    <dgm:pt modelId="{EC453206-5BC2-4899-9368-CF4DC34A5B58}" type="parTrans" cxnId="{1A98764A-527F-41DE-8523-0AF41AFE1BF6}">
      <dgm:prSet/>
      <dgm:spPr/>
      <dgm:t>
        <a:bodyPr/>
        <a:lstStyle/>
        <a:p>
          <a:endParaRPr lang="ru-RU" sz="1800"/>
        </a:p>
      </dgm:t>
    </dgm:pt>
    <dgm:pt modelId="{E20720C8-19C8-48C5-85EB-B0D117235D40}" type="sibTrans" cxnId="{1A98764A-527F-41DE-8523-0AF41AFE1BF6}">
      <dgm:prSet/>
      <dgm:spPr/>
      <dgm:t>
        <a:bodyPr/>
        <a:lstStyle/>
        <a:p>
          <a:endParaRPr lang="ru-RU" sz="1800"/>
        </a:p>
      </dgm:t>
    </dgm:pt>
    <dgm:pt modelId="{4D69391E-CDB3-4CE2-BA8E-FF66DA10B946}">
      <dgm:prSet phldrT="[Текст]" custT="1"/>
      <dgm:spPr/>
      <dgm:t>
        <a:bodyPr/>
        <a:lstStyle/>
        <a:p>
          <a:r>
            <a:rPr lang="ru-RU" sz="2000" dirty="0" smtClean="0"/>
            <a:t>539 </a:t>
          </a:r>
          <a:r>
            <a:rPr lang="ru-RU" sz="2000" dirty="0" smtClean="0"/>
            <a:t>рабочих </a:t>
          </a:r>
          <a:r>
            <a:rPr lang="ru-RU" sz="2000" dirty="0" smtClean="0"/>
            <a:t>мест </a:t>
          </a:r>
        </a:p>
        <a:p>
          <a:r>
            <a:rPr lang="ru-RU" sz="2000" dirty="0" smtClean="0"/>
            <a:t>98,0%</a:t>
          </a:r>
          <a:endParaRPr lang="ru-RU" sz="2000" dirty="0"/>
        </a:p>
      </dgm:t>
    </dgm:pt>
    <dgm:pt modelId="{A746183D-1EAE-404D-A92E-2D7B6A80F3CD}" type="sibTrans" cxnId="{45619F1D-87C6-47FF-93E9-CC6B9C9B2AA9}">
      <dgm:prSet/>
      <dgm:spPr/>
      <dgm:t>
        <a:bodyPr/>
        <a:lstStyle/>
        <a:p>
          <a:endParaRPr lang="ru-RU" sz="1800"/>
        </a:p>
      </dgm:t>
    </dgm:pt>
    <dgm:pt modelId="{831D18E0-EF0A-40FB-83A5-BFBE93FE37C2}" type="parTrans" cxnId="{45619F1D-87C6-47FF-93E9-CC6B9C9B2AA9}">
      <dgm:prSet/>
      <dgm:spPr/>
      <dgm:t>
        <a:bodyPr/>
        <a:lstStyle/>
        <a:p>
          <a:endParaRPr lang="ru-RU" sz="1800"/>
        </a:p>
      </dgm:t>
    </dgm:pt>
    <dgm:pt modelId="{FF8DA3E9-6BCC-4E45-A3C2-29B82A39DDA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latin typeface="a_Alterna" panose="020B0606020207050204" pitchFamily="34" charset="-52"/>
            </a:rPr>
            <a:t>Учреждения культуры</a:t>
          </a:r>
          <a:endParaRPr lang="ru-RU" sz="1800" dirty="0">
            <a:latin typeface="a_Alterna" panose="020B0606020207050204" pitchFamily="34" charset="-52"/>
          </a:endParaRPr>
        </a:p>
      </dgm:t>
    </dgm:pt>
    <dgm:pt modelId="{168443A7-6FD4-4330-8470-EC10775B3A26}" type="sibTrans" cxnId="{C18F7AC1-0D6E-4FD4-8693-9C1F40FE06B1}">
      <dgm:prSet/>
      <dgm:spPr/>
      <dgm:t>
        <a:bodyPr/>
        <a:lstStyle/>
        <a:p>
          <a:endParaRPr lang="ru-RU" sz="1800"/>
        </a:p>
      </dgm:t>
    </dgm:pt>
    <dgm:pt modelId="{58476D28-82F0-4C08-ADDF-82C299804570}" type="parTrans" cxnId="{C18F7AC1-0D6E-4FD4-8693-9C1F40FE06B1}">
      <dgm:prSet/>
      <dgm:spPr/>
      <dgm:t>
        <a:bodyPr/>
        <a:lstStyle/>
        <a:p>
          <a:endParaRPr lang="ru-RU" sz="1800"/>
        </a:p>
      </dgm:t>
    </dgm:pt>
    <dgm:pt modelId="{47F23B36-D8FA-4EFB-BC11-69540FFD95C6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latin typeface="a_Alterna" panose="020B0606020207050204" pitchFamily="34" charset="-52"/>
            </a:rPr>
            <a:t>366 рабочих мест</a:t>
          </a:r>
          <a:endParaRPr lang="ru-RU" sz="1800" dirty="0">
            <a:latin typeface="a_Alterna" panose="020B0606020207050204" pitchFamily="34" charset="-52"/>
          </a:endParaRPr>
        </a:p>
      </dgm:t>
    </dgm:pt>
    <dgm:pt modelId="{D84CA511-A1F4-43E4-B544-5EAA8D5C2D1A}" type="sibTrans" cxnId="{96FF591D-B694-4C60-8CE3-A1C0A9AB57BA}">
      <dgm:prSet/>
      <dgm:spPr/>
      <dgm:t>
        <a:bodyPr/>
        <a:lstStyle/>
        <a:p>
          <a:endParaRPr lang="ru-RU" sz="1800"/>
        </a:p>
      </dgm:t>
    </dgm:pt>
    <dgm:pt modelId="{98DB5885-C868-4C74-AFE4-1D4166294183}" type="parTrans" cxnId="{96FF591D-B694-4C60-8CE3-A1C0A9AB57BA}">
      <dgm:prSet/>
      <dgm:spPr/>
      <dgm:t>
        <a:bodyPr/>
        <a:lstStyle/>
        <a:p>
          <a:endParaRPr lang="ru-RU" sz="1800"/>
        </a:p>
      </dgm:t>
    </dgm:pt>
    <dgm:pt modelId="{BD99D574-A091-4D1A-9645-084BBA9C0CD7}">
      <dgm:prSet phldrT="[Текст]" custT="1"/>
      <dgm:spPr>
        <a:solidFill>
          <a:srgbClr val="FFFF00"/>
        </a:solidFill>
      </dgm:spPr>
      <dgm:t>
        <a:bodyPr/>
        <a:lstStyle/>
        <a:p>
          <a:endParaRPr lang="ru-RU" sz="1800" dirty="0"/>
        </a:p>
      </dgm:t>
    </dgm:pt>
    <dgm:pt modelId="{2CCC0F1B-F216-47C2-A294-D42EFD5DE95D}" type="sibTrans" cxnId="{DA4397B5-6EA0-4EAE-9B42-85326B28742F}">
      <dgm:prSet/>
      <dgm:spPr/>
      <dgm:t>
        <a:bodyPr/>
        <a:lstStyle/>
        <a:p>
          <a:endParaRPr lang="ru-RU" sz="1800"/>
        </a:p>
      </dgm:t>
    </dgm:pt>
    <dgm:pt modelId="{33D18C15-FECF-49B9-8D23-0A5ACA167609}" type="parTrans" cxnId="{DA4397B5-6EA0-4EAE-9B42-85326B28742F}">
      <dgm:prSet/>
      <dgm:spPr/>
      <dgm:t>
        <a:bodyPr/>
        <a:lstStyle/>
        <a:p>
          <a:endParaRPr lang="ru-RU" sz="1800"/>
        </a:p>
      </dgm:t>
    </dgm:pt>
    <dgm:pt modelId="{699249F8-9E17-4CA8-B091-C65E1D9CEA7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latin typeface="a_Alterna" panose="020B0606020207050204" pitchFamily="34" charset="-52"/>
            </a:rPr>
            <a:t>196 рабочих мест</a:t>
          </a:r>
          <a:endParaRPr lang="ru-RU" sz="1800" dirty="0">
            <a:latin typeface="a_Alterna" panose="020B0606020207050204" pitchFamily="34" charset="-52"/>
          </a:endParaRPr>
        </a:p>
      </dgm:t>
    </dgm:pt>
    <dgm:pt modelId="{435C55DE-D107-4478-B3F0-203494F4F53F}" type="parTrans" cxnId="{25CCE474-2DD2-4ADF-A823-425DE65DED7C}">
      <dgm:prSet/>
      <dgm:spPr/>
      <dgm:t>
        <a:bodyPr/>
        <a:lstStyle/>
        <a:p>
          <a:endParaRPr lang="ru-RU"/>
        </a:p>
      </dgm:t>
    </dgm:pt>
    <dgm:pt modelId="{9088B29B-4D47-44C5-A50E-71033DBF2ADA}" type="sibTrans" cxnId="{25CCE474-2DD2-4ADF-A823-425DE65DED7C}">
      <dgm:prSet/>
      <dgm:spPr/>
      <dgm:t>
        <a:bodyPr/>
        <a:lstStyle/>
        <a:p>
          <a:endParaRPr lang="ru-RU"/>
        </a:p>
      </dgm:t>
    </dgm:pt>
    <dgm:pt modelId="{CD216B50-3F40-4561-82F2-B0A5F67BDEB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latin typeface="a_Alterna" panose="020B0606020207050204" pitchFamily="34" charset="-52"/>
            </a:rPr>
            <a:t>УСЗН</a:t>
          </a:r>
          <a:endParaRPr lang="ru-RU" sz="1800" dirty="0">
            <a:latin typeface="a_Alterna" panose="020B0606020207050204" pitchFamily="34" charset="-52"/>
          </a:endParaRPr>
        </a:p>
      </dgm:t>
    </dgm:pt>
    <dgm:pt modelId="{259EE8F5-F12E-42A6-8E4B-54EFF9C64885}" type="sibTrans" cxnId="{C07D03AE-A942-402E-A7C4-DC334CA891AE}">
      <dgm:prSet/>
      <dgm:spPr/>
      <dgm:t>
        <a:bodyPr/>
        <a:lstStyle/>
        <a:p>
          <a:endParaRPr lang="ru-RU" sz="1800"/>
        </a:p>
      </dgm:t>
    </dgm:pt>
    <dgm:pt modelId="{689E2809-F307-4A86-A34C-276213BA2EBA}" type="parTrans" cxnId="{C07D03AE-A942-402E-A7C4-DC334CA891AE}">
      <dgm:prSet/>
      <dgm:spPr/>
      <dgm:t>
        <a:bodyPr/>
        <a:lstStyle/>
        <a:p>
          <a:endParaRPr lang="ru-RU" sz="1800"/>
        </a:p>
      </dgm:t>
    </dgm:pt>
    <dgm:pt modelId="{DC88C724-D4CC-4056-9854-B75E4F1A889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800" dirty="0" smtClean="0">
              <a:latin typeface="a_Alterna" panose="020B0606020207050204" pitchFamily="34" charset="-52"/>
            </a:rPr>
            <a:t>1446 рабочих мест</a:t>
          </a:r>
          <a:endParaRPr lang="ru-RU" sz="1800" dirty="0">
            <a:latin typeface="a_Alterna" panose="020B0606020207050204" pitchFamily="34" charset="-52"/>
          </a:endParaRPr>
        </a:p>
      </dgm:t>
    </dgm:pt>
    <dgm:pt modelId="{B187E33D-1DD0-4673-89A3-B7AB0A9096F7}" type="parTrans" cxnId="{710F4E93-909A-4898-AC6D-B514E844FB45}">
      <dgm:prSet/>
      <dgm:spPr/>
      <dgm:t>
        <a:bodyPr/>
        <a:lstStyle/>
        <a:p>
          <a:endParaRPr lang="ru-RU"/>
        </a:p>
      </dgm:t>
    </dgm:pt>
    <dgm:pt modelId="{EC256CD3-2495-496C-928C-608457A1ADA1}" type="sibTrans" cxnId="{710F4E93-909A-4898-AC6D-B514E844FB45}">
      <dgm:prSet/>
      <dgm:spPr/>
      <dgm:t>
        <a:bodyPr/>
        <a:lstStyle/>
        <a:p>
          <a:endParaRPr lang="ru-RU"/>
        </a:p>
      </dgm:t>
    </dgm:pt>
    <dgm:pt modelId="{10A4DE1A-57BF-4B7A-97B8-7B825C02C25C}" type="pres">
      <dgm:prSet presAssocID="{3BB0C39C-708B-4896-9F79-DDFE04AFDC1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DFB188-2C33-4B12-A753-33FEF301CA7C}" type="pres">
      <dgm:prSet presAssocID="{3BB0C39C-708B-4896-9F79-DDFE04AFDC10}" presName="children" presStyleCnt="0"/>
      <dgm:spPr/>
    </dgm:pt>
    <dgm:pt modelId="{A57F1D41-9E4A-466C-BA65-8498A442F0AA}" type="pres">
      <dgm:prSet presAssocID="{3BB0C39C-708B-4896-9F79-DDFE04AFDC10}" presName="child1group" presStyleCnt="0"/>
      <dgm:spPr/>
    </dgm:pt>
    <dgm:pt modelId="{ABBB41E2-D3BF-4B79-AB50-F07CDF8EEDB2}" type="pres">
      <dgm:prSet presAssocID="{3BB0C39C-708B-4896-9F79-DDFE04AFDC10}" presName="child1" presStyleLbl="bgAcc1" presStyleIdx="0" presStyleCnt="4" custScaleX="143501" custLinFactNeighborX="-37239" custLinFactNeighborY="6813"/>
      <dgm:spPr/>
      <dgm:t>
        <a:bodyPr/>
        <a:lstStyle/>
        <a:p>
          <a:endParaRPr lang="ru-RU"/>
        </a:p>
      </dgm:t>
    </dgm:pt>
    <dgm:pt modelId="{69CBECA8-A0B4-4374-AD72-4A1E9D32355A}" type="pres">
      <dgm:prSet presAssocID="{3BB0C39C-708B-4896-9F79-DDFE04AFDC1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2532F-B3A5-47C0-BFA5-8029B451B196}" type="pres">
      <dgm:prSet presAssocID="{3BB0C39C-708B-4896-9F79-DDFE04AFDC10}" presName="child2group" presStyleCnt="0"/>
      <dgm:spPr/>
    </dgm:pt>
    <dgm:pt modelId="{D311E8A2-8AEC-4D82-8783-C3660BB22FB9}" type="pres">
      <dgm:prSet presAssocID="{3BB0C39C-708B-4896-9F79-DDFE04AFDC10}" presName="child2" presStyleLbl="bgAcc1" presStyleIdx="1" presStyleCnt="4" custScaleX="148932" custLinFactNeighborX="49960" custLinFactNeighborY="2369"/>
      <dgm:spPr/>
      <dgm:t>
        <a:bodyPr/>
        <a:lstStyle/>
        <a:p>
          <a:endParaRPr lang="ru-RU"/>
        </a:p>
      </dgm:t>
    </dgm:pt>
    <dgm:pt modelId="{25F0AF1A-900B-40DB-8929-E2F3137D18E4}" type="pres">
      <dgm:prSet presAssocID="{3BB0C39C-708B-4896-9F79-DDFE04AFDC1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24A3C-8247-426C-BD51-3F5B1A43F510}" type="pres">
      <dgm:prSet presAssocID="{3BB0C39C-708B-4896-9F79-DDFE04AFDC10}" presName="child3group" presStyleCnt="0"/>
      <dgm:spPr/>
    </dgm:pt>
    <dgm:pt modelId="{39C35343-BA63-43C7-9570-0C6287160BE7}" type="pres">
      <dgm:prSet presAssocID="{3BB0C39C-708B-4896-9F79-DDFE04AFDC10}" presName="child3" presStyleLbl="bgAcc1" presStyleIdx="2" presStyleCnt="4" custScaleX="117758" custScaleY="101022" custLinFactNeighborX="51981" custLinFactNeighborY="22427"/>
      <dgm:spPr/>
      <dgm:t>
        <a:bodyPr/>
        <a:lstStyle/>
        <a:p>
          <a:endParaRPr lang="ru-RU"/>
        </a:p>
      </dgm:t>
    </dgm:pt>
    <dgm:pt modelId="{31DDAA19-6F26-41D7-B0AD-1031574CFFE5}" type="pres">
      <dgm:prSet presAssocID="{3BB0C39C-708B-4896-9F79-DDFE04AFDC1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240A5-CA43-44A2-8667-E7B19579D949}" type="pres">
      <dgm:prSet presAssocID="{3BB0C39C-708B-4896-9F79-DDFE04AFDC10}" presName="child4group" presStyleCnt="0"/>
      <dgm:spPr/>
    </dgm:pt>
    <dgm:pt modelId="{4DAD953D-0CBC-4EB9-9EE8-7A5209C7B98E}" type="pres">
      <dgm:prSet presAssocID="{3BB0C39C-708B-4896-9F79-DDFE04AFDC10}" presName="child4" presStyleLbl="bgAcc1" presStyleIdx="3" presStyleCnt="4" custScaleX="142510" custLinFactNeighborX="-38542" custLinFactNeighborY="31444"/>
      <dgm:spPr/>
      <dgm:t>
        <a:bodyPr/>
        <a:lstStyle/>
        <a:p>
          <a:endParaRPr lang="ru-RU"/>
        </a:p>
      </dgm:t>
    </dgm:pt>
    <dgm:pt modelId="{2DF1A7E5-C952-4D4B-9CC8-BE1B1748C2F8}" type="pres">
      <dgm:prSet presAssocID="{3BB0C39C-708B-4896-9F79-DDFE04AFDC1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F98B8-27BB-4EFB-83FF-DD86A3BFC82E}" type="pres">
      <dgm:prSet presAssocID="{3BB0C39C-708B-4896-9F79-DDFE04AFDC10}" presName="childPlaceholder" presStyleCnt="0"/>
      <dgm:spPr/>
    </dgm:pt>
    <dgm:pt modelId="{1A2A9461-541D-46C4-B98A-63655E56555D}" type="pres">
      <dgm:prSet presAssocID="{3BB0C39C-708B-4896-9F79-DDFE04AFDC10}" presName="circle" presStyleCnt="0"/>
      <dgm:spPr/>
    </dgm:pt>
    <dgm:pt modelId="{F67D8637-6E0A-4A1B-94E5-140E8ED35043}" type="pres">
      <dgm:prSet presAssocID="{3BB0C39C-708B-4896-9F79-DDFE04AFDC1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EF74C-3C5F-43C3-8A4B-5EA82AE3AB2D}" type="pres">
      <dgm:prSet presAssocID="{3BB0C39C-708B-4896-9F79-DDFE04AFDC1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4106B-6097-4DF4-9247-8687184E3C25}" type="pres">
      <dgm:prSet presAssocID="{3BB0C39C-708B-4896-9F79-DDFE04AFDC10}" presName="quadrant3" presStyleLbl="node1" presStyleIdx="2" presStyleCnt="4" custLinFactNeighborY="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ED56A-792C-4974-BB36-7613D5085107}" type="pres">
      <dgm:prSet presAssocID="{3BB0C39C-708B-4896-9F79-DDFE04AFDC10}" presName="quadrant4" presStyleLbl="node1" presStyleIdx="3" presStyleCnt="4" custScaleX="106864" custScaleY="101799" custLinFactNeighborX="19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EC9B3-51EC-4EBF-988D-3BC92709D5B5}" type="pres">
      <dgm:prSet presAssocID="{3BB0C39C-708B-4896-9F79-DDFE04AFDC10}" presName="quadrantPlaceholder" presStyleCnt="0"/>
      <dgm:spPr/>
    </dgm:pt>
    <dgm:pt modelId="{4969442F-FE88-455E-994B-0E86DEDADF70}" type="pres">
      <dgm:prSet presAssocID="{3BB0C39C-708B-4896-9F79-DDFE04AFDC10}" presName="center1" presStyleLbl="fgShp" presStyleIdx="0" presStyleCnt="2"/>
      <dgm:spPr/>
    </dgm:pt>
    <dgm:pt modelId="{830B886C-0A67-4177-BD9C-E62A7E106689}" type="pres">
      <dgm:prSet presAssocID="{3BB0C39C-708B-4896-9F79-DDFE04AFDC10}" presName="center2" presStyleLbl="fgShp" presStyleIdx="1" presStyleCnt="2"/>
      <dgm:spPr/>
    </dgm:pt>
  </dgm:ptLst>
  <dgm:cxnLst>
    <dgm:cxn modelId="{6C8BD1ED-8A77-44F5-ABB4-D8DEEF0C99B0}" type="presOf" srcId="{E81095FC-85E2-45E7-AB7C-FCE94F14929C}" destId="{D311E8A2-8AEC-4D82-8783-C3660BB22FB9}" srcOrd="0" destOrd="2" presId="urn:microsoft.com/office/officeart/2005/8/layout/cycle4"/>
    <dgm:cxn modelId="{4F832835-99C8-4390-8176-7D07DE96288C}" type="presOf" srcId="{DC88C724-D4CC-4056-9854-B75E4F1A889F}" destId="{ABBB41E2-D3BF-4B79-AB50-F07CDF8EEDB2}" srcOrd="0" destOrd="1" presId="urn:microsoft.com/office/officeart/2005/8/layout/cycle4"/>
    <dgm:cxn modelId="{8379BDAF-5C9E-4835-9A66-A3DBF44083CB}" type="presOf" srcId="{2505AC37-EE4F-4673-B7B3-90C4564807A7}" destId="{C2DED56A-792C-4974-BB36-7613D5085107}" srcOrd="0" destOrd="0" presId="urn:microsoft.com/office/officeart/2005/8/layout/cycle4"/>
    <dgm:cxn modelId="{596AC570-144C-44D7-8D26-6EB51A6555F9}" type="presOf" srcId="{2420E421-9B42-49F9-A77E-337A9F7E1F4E}" destId="{D311E8A2-8AEC-4D82-8783-C3660BB22FB9}" srcOrd="0" destOrd="0" presId="urn:microsoft.com/office/officeart/2005/8/layout/cycle4"/>
    <dgm:cxn modelId="{22482394-4008-405B-85E4-3920D272BB2F}" srcId="{DB9EA334-63DF-4C2C-A240-AE8E54D4F4F3}" destId="{12E4B283-7E7E-449D-8183-59F8E8FA0D61}" srcOrd="0" destOrd="0" parTransId="{CF2BA4FF-A91D-492B-90AE-DC5ACBCE855F}" sibTransId="{23378226-DDC0-4337-A577-09C04F227756}"/>
    <dgm:cxn modelId="{F6AABE3F-DEFF-4B3C-A2F9-73FB952D69DF}" type="presOf" srcId="{2420E421-9B42-49F9-A77E-337A9F7E1F4E}" destId="{25F0AF1A-900B-40DB-8929-E2F3137D18E4}" srcOrd="1" destOrd="0" presId="urn:microsoft.com/office/officeart/2005/8/layout/cycle4"/>
    <dgm:cxn modelId="{44501ED7-EEAE-43D6-8767-D42F1623FB7C}" type="presOf" srcId="{CD216B50-3F40-4561-82F2-B0A5F67BDEBE}" destId="{39C35343-BA63-43C7-9570-0C6287160BE7}" srcOrd="0" destOrd="0" presId="urn:microsoft.com/office/officeart/2005/8/layout/cycle4"/>
    <dgm:cxn modelId="{BF174D23-7105-4BCE-8123-E6124B9310D7}" type="presOf" srcId="{A6B20B6C-DA79-401D-B932-2A176087738E}" destId="{7994106B-6097-4DF4-9247-8687184E3C25}" srcOrd="0" destOrd="0" presId="urn:microsoft.com/office/officeart/2005/8/layout/cycle4"/>
    <dgm:cxn modelId="{7911278B-E211-4777-8D8C-CA63EA577FDA}" srcId="{4D69391E-CDB3-4CE2-BA8E-FF66DA10B946}" destId="{2420E421-9B42-49F9-A77E-337A9F7E1F4E}" srcOrd="0" destOrd="0" parTransId="{09D43B59-8544-4139-8ACA-7691802D2EAC}" sibTransId="{76BBA5D9-4AFC-4CF7-8F49-1743E224433D}"/>
    <dgm:cxn modelId="{45619F1D-87C6-47FF-93E9-CC6B9C9B2AA9}" srcId="{3BB0C39C-708B-4896-9F79-DDFE04AFDC10}" destId="{4D69391E-CDB3-4CE2-BA8E-FF66DA10B946}" srcOrd="1" destOrd="0" parTransId="{831D18E0-EF0A-40FB-83A5-BFBE93FE37C2}" sibTransId="{A746183D-1EAE-404D-A92E-2D7B6A80F3CD}"/>
    <dgm:cxn modelId="{1A98764A-527F-41DE-8523-0AF41AFE1BF6}" srcId="{4D69391E-CDB3-4CE2-BA8E-FF66DA10B946}" destId="{E81095FC-85E2-45E7-AB7C-FCE94F14929C}" srcOrd="2" destOrd="0" parTransId="{EC453206-5BC2-4899-9368-CF4DC34A5B58}" sibTransId="{E20720C8-19C8-48C5-85EB-B0D117235D40}"/>
    <dgm:cxn modelId="{F77DFC29-33EA-4411-A751-58A374EF197A}" type="presOf" srcId="{47F23B36-D8FA-4EFB-BC11-69540FFD95C6}" destId="{2DF1A7E5-C952-4D4B-9CC8-BE1B1748C2F8}" srcOrd="1" destOrd="1" presId="urn:microsoft.com/office/officeart/2005/8/layout/cycle4"/>
    <dgm:cxn modelId="{710F4E93-909A-4898-AC6D-B514E844FB45}" srcId="{DB9EA334-63DF-4C2C-A240-AE8E54D4F4F3}" destId="{DC88C724-D4CC-4056-9854-B75E4F1A889F}" srcOrd="1" destOrd="0" parTransId="{B187E33D-1DD0-4673-89A3-B7AB0A9096F7}" sibTransId="{EC256CD3-2495-496C-928C-608457A1ADA1}"/>
    <dgm:cxn modelId="{BBB6CCA1-C73E-4C1F-A4A9-F35E4CA23163}" type="presOf" srcId="{BD99D574-A091-4D1A-9645-084BBA9C0CD7}" destId="{2DF1A7E5-C952-4D4B-9CC8-BE1B1748C2F8}" srcOrd="1" destOrd="2" presId="urn:microsoft.com/office/officeart/2005/8/layout/cycle4"/>
    <dgm:cxn modelId="{DB183AA0-3876-47B4-8A61-EADD8B19CE55}" srcId="{3BB0C39C-708B-4896-9F79-DDFE04AFDC10}" destId="{DB9EA334-63DF-4C2C-A240-AE8E54D4F4F3}" srcOrd="0" destOrd="0" parTransId="{51CBD738-2A6A-44D4-8D2F-F15837712B60}" sibTransId="{26CE5AF8-468B-42D7-B63E-BCF31AF4335C}"/>
    <dgm:cxn modelId="{C18F7AC1-0D6E-4FD4-8693-9C1F40FE06B1}" srcId="{2505AC37-EE4F-4673-B7B3-90C4564807A7}" destId="{FF8DA3E9-6BCC-4E45-A3C2-29B82A39DDAE}" srcOrd="0" destOrd="0" parTransId="{58476D28-82F0-4C08-ADDF-82C299804570}" sibTransId="{168443A7-6FD4-4330-8470-EC10775B3A26}"/>
    <dgm:cxn modelId="{EEF2D9A1-F629-45D0-A50F-5013AD9447C6}" type="presOf" srcId="{CD216B50-3F40-4561-82F2-B0A5F67BDEBE}" destId="{31DDAA19-6F26-41D7-B0AD-1031574CFFE5}" srcOrd="1" destOrd="0" presId="urn:microsoft.com/office/officeart/2005/8/layout/cycle4"/>
    <dgm:cxn modelId="{C07D03AE-A942-402E-A7C4-DC334CA891AE}" srcId="{A6B20B6C-DA79-401D-B932-2A176087738E}" destId="{CD216B50-3F40-4561-82F2-B0A5F67BDEBE}" srcOrd="0" destOrd="0" parTransId="{689E2809-F307-4A86-A34C-276213BA2EBA}" sibTransId="{259EE8F5-F12E-42A6-8E4B-54EFF9C64885}"/>
    <dgm:cxn modelId="{86B2C00A-9534-4789-B389-24966415C0A2}" type="presOf" srcId="{12E4B283-7E7E-449D-8183-59F8E8FA0D61}" destId="{ABBB41E2-D3BF-4B79-AB50-F07CDF8EEDB2}" srcOrd="0" destOrd="0" presId="urn:microsoft.com/office/officeart/2005/8/layout/cycle4"/>
    <dgm:cxn modelId="{6A727670-8F45-4E69-8C35-3BA0AD931C2D}" type="presOf" srcId="{FF8DA3E9-6BCC-4E45-A3C2-29B82A39DDAE}" destId="{2DF1A7E5-C952-4D4B-9CC8-BE1B1748C2F8}" srcOrd="1" destOrd="0" presId="urn:microsoft.com/office/officeart/2005/8/layout/cycle4"/>
    <dgm:cxn modelId="{84681601-0809-4D62-B9EE-F5335DB3E1CC}" type="presOf" srcId="{E81095FC-85E2-45E7-AB7C-FCE94F14929C}" destId="{25F0AF1A-900B-40DB-8929-E2F3137D18E4}" srcOrd="1" destOrd="2" presId="urn:microsoft.com/office/officeart/2005/8/layout/cycle4"/>
    <dgm:cxn modelId="{62934E04-31B4-4191-8EF7-E353F752CDF9}" srcId="{3BB0C39C-708B-4896-9F79-DDFE04AFDC10}" destId="{2505AC37-EE4F-4673-B7B3-90C4564807A7}" srcOrd="3" destOrd="0" parTransId="{52894F95-15FB-4DE7-96B0-54CD3B251C39}" sibTransId="{2481CB77-72A9-4E44-AC56-154A3628E6F7}"/>
    <dgm:cxn modelId="{9C8F6397-BC25-408D-8619-B15B7BD12B67}" type="presOf" srcId="{DB9EA334-63DF-4C2C-A240-AE8E54D4F4F3}" destId="{F67D8637-6E0A-4A1B-94E5-140E8ED35043}" srcOrd="0" destOrd="0" presId="urn:microsoft.com/office/officeart/2005/8/layout/cycle4"/>
    <dgm:cxn modelId="{25CCE474-2DD2-4ADF-A823-425DE65DED7C}" srcId="{A6B20B6C-DA79-401D-B932-2A176087738E}" destId="{699249F8-9E17-4CA8-B091-C65E1D9CEA72}" srcOrd="1" destOrd="0" parTransId="{435C55DE-D107-4478-B3F0-203494F4F53F}" sibTransId="{9088B29B-4D47-44C5-A50E-71033DBF2ADA}"/>
    <dgm:cxn modelId="{EAAB20C8-E07A-476E-982D-7B9833CAEFFA}" type="presOf" srcId="{12E4B283-7E7E-449D-8183-59F8E8FA0D61}" destId="{69CBECA8-A0B4-4374-AD72-4A1E9D32355A}" srcOrd="1" destOrd="0" presId="urn:microsoft.com/office/officeart/2005/8/layout/cycle4"/>
    <dgm:cxn modelId="{DEC8442C-6ACE-447D-A1BF-808C03C16DDA}" type="presOf" srcId="{4D69391E-CDB3-4CE2-BA8E-FF66DA10B946}" destId="{293EF74C-3C5F-43C3-8A4B-5EA82AE3AB2D}" srcOrd="0" destOrd="0" presId="urn:microsoft.com/office/officeart/2005/8/layout/cycle4"/>
    <dgm:cxn modelId="{2A57F013-1658-45CF-8691-0D6561505817}" srcId="{3BB0C39C-708B-4896-9F79-DDFE04AFDC10}" destId="{A6B20B6C-DA79-401D-B932-2A176087738E}" srcOrd="2" destOrd="0" parTransId="{81D8B206-9336-4568-B665-904368E0FFB7}" sibTransId="{4E49B2CC-F14F-4C3F-A718-E5B2C9E43ABA}"/>
    <dgm:cxn modelId="{10F2BE12-BD70-4DBF-BC97-82988B969230}" type="presOf" srcId="{FF8DA3E9-6BCC-4E45-A3C2-29B82A39DDAE}" destId="{4DAD953D-0CBC-4EB9-9EE8-7A5209C7B98E}" srcOrd="0" destOrd="0" presId="urn:microsoft.com/office/officeart/2005/8/layout/cycle4"/>
    <dgm:cxn modelId="{F8E4A63D-9123-4980-A22B-35DFC7B1F342}" srcId="{4D69391E-CDB3-4CE2-BA8E-FF66DA10B946}" destId="{3DBE2D33-DCAF-480F-8F55-DC4F16B6E7E9}" srcOrd="1" destOrd="0" parTransId="{B5D8ABFE-7A59-4093-8AAE-AE132844E2C0}" sibTransId="{781A70AB-D929-4437-89CC-F6D95211E8D5}"/>
    <dgm:cxn modelId="{96FF591D-B694-4C60-8CE3-A1C0A9AB57BA}" srcId="{2505AC37-EE4F-4673-B7B3-90C4564807A7}" destId="{47F23B36-D8FA-4EFB-BC11-69540FFD95C6}" srcOrd="1" destOrd="0" parTransId="{98DB5885-C868-4C74-AFE4-1D4166294183}" sibTransId="{D84CA511-A1F4-43E4-B544-5EAA8D5C2D1A}"/>
    <dgm:cxn modelId="{52BE9FAB-F675-435E-800B-C77FA08A5C84}" type="presOf" srcId="{BD99D574-A091-4D1A-9645-084BBA9C0CD7}" destId="{4DAD953D-0CBC-4EB9-9EE8-7A5209C7B98E}" srcOrd="0" destOrd="2" presId="urn:microsoft.com/office/officeart/2005/8/layout/cycle4"/>
    <dgm:cxn modelId="{973E5294-6031-4FAA-802B-856EBB5D1BE2}" type="presOf" srcId="{699249F8-9E17-4CA8-B091-C65E1D9CEA72}" destId="{31DDAA19-6F26-41D7-B0AD-1031574CFFE5}" srcOrd="1" destOrd="1" presId="urn:microsoft.com/office/officeart/2005/8/layout/cycle4"/>
    <dgm:cxn modelId="{7FAC6881-AE5E-4536-BBD1-1BADF9FEDB84}" type="presOf" srcId="{3DBE2D33-DCAF-480F-8F55-DC4F16B6E7E9}" destId="{D311E8A2-8AEC-4D82-8783-C3660BB22FB9}" srcOrd="0" destOrd="1" presId="urn:microsoft.com/office/officeart/2005/8/layout/cycle4"/>
    <dgm:cxn modelId="{1AB4BFA3-F2C4-43BB-87B2-4A0D0C449EBD}" type="presOf" srcId="{DC88C724-D4CC-4056-9854-B75E4F1A889F}" destId="{69CBECA8-A0B4-4374-AD72-4A1E9D32355A}" srcOrd="1" destOrd="1" presId="urn:microsoft.com/office/officeart/2005/8/layout/cycle4"/>
    <dgm:cxn modelId="{E3CAF0FB-8389-4716-9D33-E873A297639D}" type="presOf" srcId="{3DBE2D33-DCAF-480F-8F55-DC4F16B6E7E9}" destId="{25F0AF1A-900B-40DB-8929-E2F3137D18E4}" srcOrd="1" destOrd="1" presId="urn:microsoft.com/office/officeart/2005/8/layout/cycle4"/>
    <dgm:cxn modelId="{11F40E55-5CC2-4262-AC0C-43168AE9558E}" type="presOf" srcId="{699249F8-9E17-4CA8-B091-C65E1D9CEA72}" destId="{39C35343-BA63-43C7-9570-0C6287160BE7}" srcOrd="0" destOrd="1" presId="urn:microsoft.com/office/officeart/2005/8/layout/cycle4"/>
    <dgm:cxn modelId="{DA4397B5-6EA0-4EAE-9B42-85326B28742F}" srcId="{2505AC37-EE4F-4673-B7B3-90C4564807A7}" destId="{BD99D574-A091-4D1A-9645-084BBA9C0CD7}" srcOrd="2" destOrd="0" parTransId="{33D18C15-FECF-49B9-8D23-0A5ACA167609}" sibTransId="{2CCC0F1B-F216-47C2-A294-D42EFD5DE95D}"/>
    <dgm:cxn modelId="{79E738F1-3EBE-4B07-984F-F88F55BB23B4}" type="presOf" srcId="{47F23B36-D8FA-4EFB-BC11-69540FFD95C6}" destId="{4DAD953D-0CBC-4EB9-9EE8-7A5209C7B98E}" srcOrd="0" destOrd="1" presId="urn:microsoft.com/office/officeart/2005/8/layout/cycle4"/>
    <dgm:cxn modelId="{13DBB642-AF48-44BC-8D8F-0D2FF0644B84}" type="presOf" srcId="{3BB0C39C-708B-4896-9F79-DDFE04AFDC10}" destId="{10A4DE1A-57BF-4B7A-97B8-7B825C02C25C}" srcOrd="0" destOrd="0" presId="urn:microsoft.com/office/officeart/2005/8/layout/cycle4"/>
    <dgm:cxn modelId="{E06BBF6D-6060-4DD2-AD40-05A1BD2E1107}" type="presParOf" srcId="{10A4DE1A-57BF-4B7A-97B8-7B825C02C25C}" destId="{58DFB188-2C33-4B12-A753-33FEF301CA7C}" srcOrd="0" destOrd="0" presId="urn:microsoft.com/office/officeart/2005/8/layout/cycle4"/>
    <dgm:cxn modelId="{A0973D3B-8E74-49C0-9A78-CDABAFE8EB1C}" type="presParOf" srcId="{58DFB188-2C33-4B12-A753-33FEF301CA7C}" destId="{A57F1D41-9E4A-466C-BA65-8498A442F0AA}" srcOrd="0" destOrd="0" presId="urn:microsoft.com/office/officeart/2005/8/layout/cycle4"/>
    <dgm:cxn modelId="{A2994458-E7E7-4865-8ABB-2267CECDCB71}" type="presParOf" srcId="{A57F1D41-9E4A-466C-BA65-8498A442F0AA}" destId="{ABBB41E2-D3BF-4B79-AB50-F07CDF8EEDB2}" srcOrd="0" destOrd="0" presId="urn:microsoft.com/office/officeart/2005/8/layout/cycle4"/>
    <dgm:cxn modelId="{3E60C319-09E7-4CA3-9B94-914A2564C1D6}" type="presParOf" srcId="{A57F1D41-9E4A-466C-BA65-8498A442F0AA}" destId="{69CBECA8-A0B4-4374-AD72-4A1E9D32355A}" srcOrd="1" destOrd="0" presId="urn:microsoft.com/office/officeart/2005/8/layout/cycle4"/>
    <dgm:cxn modelId="{F78E2215-3CA1-4257-A7A3-60DBD54E2889}" type="presParOf" srcId="{58DFB188-2C33-4B12-A753-33FEF301CA7C}" destId="{57A2532F-B3A5-47C0-BFA5-8029B451B196}" srcOrd="1" destOrd="0" presId="urn:microsoft.com/office/officeart/2005/8/layout/cycle4"/>
    <dgm:cxn modelId="{117A177C-D1AE-4FA5-B623-CB32C2D371A9}" type="presParOf" srcId="{57A2532F-B3A5-47C0-BFA5-8029B451B196}" destId="{D311E8A2-8AEC-4D82-8783-C3660BB22FB9}" srcOrd="0" destOrd="0" presId="urn:microsoft.com/office/officeart/2005/8/layout/cycle4"/>
    <dgm:cxn modelId="{C6EF2EA5-7E8A-4A1B-82F5-702CF0807EE7}" type="presParOf" srcId="{57A2532F-B3A5-47C0-BFA5-8029B451B196}" destId="{25F0AF1A-900B-40DB-8929-E2F3137D18E4}" srcOrd="1" destOrd="0" presId="urn:microsoft.com/office/officeart/2005/8/layout/cycle4"/>
    <dgm:cxn modelId="{DBDF8FB6-A266-4BF2-A8E9-99DCE325967D}" type="presParOf" srcId="{58DFB188-2C33-4B12-A753-33FEF301CA7C}" destId="{4D124A3C-8247-426C-BD51-3F5B1A43F510}" srcOrd="2" destOrd="0" presId="urn:microsoft.com/office/officeart/2005/8/layout/cycle4"/>
    <dgm:cxn modelId="{902AF6DE-E2EF-4509-A86F-B71C87877B08}" type="presParOf" srcId="{4D124A3C-8247-426C-BD51-3F5B1A43F510}" destId="{39C35343-BA63-43C7-9570-0C6287160BE7}" srcOrd="0" destOrd="0" presId="urn:microsoft.com/office/officeart/2005/8/layout/cycle4"/>
    <dgm:cxn modelId="{3980123D-73FA-487C-B077-E5175E62766A}" type="presParOf" srcId="{4D124A3C-8247-426C-BD51-3F5B1A43F510}" destId="{31DDAA19-6F26-41D7-B0AD-1031574CFFE5}" srcOrd="1" destOrd="0" presId="urn:microsoft.com/office/officeart/2005/8/layout/cycle4"/>
    <dgm:cxn modelId="{D9C46572-C180-426E-BF9F-A5D2C37D7FA6}" type="presParOf" srcId="{58DFB188-2C33-4B12-A753-33FEF301CA7C}" destId="{27D240A5-CA43-44A2-8667-E7B19579D949}" srcOrd="3" destOrd="0" presId="urn:microsoft.com/office/officeart/2005/8/layout/cycle4"/>
    <dgm:cxn modelId="{D3B56452-2DD7-4FF1-BD45-578FDC672283}" type="presParOf" srcId="{27D240A5-CA43-44A2-8667-E7B19579D949}" destId="{4DAD953D-0CBC-4EB9-9EE8-7A5209C7B98E}" srcOrd="0" destOrd="0" presId="urn:microsoft.com/office/officeart/2005/8/layout/cycle4"/>
    <dgm:cxn modelId="{B0FC6807-4EA3-4BCC-A370-B1BD532219FC}" type="presParOf" srcId="{27D240A5-CA43-44A2-8667-E7B19579D949}" destId="{2DF1A7E5-C952-4D4B-9CC8-BE1B1748C2F8}" srcOrd="1" destOrd="0" presId="urn:microsoft.com/office/officeart/2005/8/layout/cycle4"/>
    <dgm:cxn modelId="{5012E208-A36C-4DDA-B447-2CC1B35EE74C}" type="presParOf" srcId="{58DFB188-2C33-4B12-A753-33FEF301CA7C}" destId="{BF5F98B8-27BB-4EFB-83FF-DD86A3BFC82E}" srcOrd="4" destOrd="0" presId="urn:microsoft.com/office/officeart/2005/8/layout/cycle4"/>
    <dgm:cxn modelId="{26ADDD2C-A573-4C54-BE3B-9249706FF165}" type="presParOf" srcId="{10A4DE1A-57BF-4B7A-97B8-7B825C02C25C}" destId="{1A2A9461-541D-46C4-B98A-63655E56555D}" srcOrd="1" destOrd="0" presId="urn:microsoft.com/office/officeart/2005/8/layout/cycle4"/>
    <dgm:cxn modelId="{875927B2-DB82-4BC5-B2A9-B2B7130DBAA4}" type="presParOf" srcId="{1A2A9461-541D-46C4-B98A-63655E56555D}" destId="{F67D8637-6E0A-4A1B-94E5-140E8ED35043}" srcOrd="0" destOrd="0" presId="urn:microsoft.com/office/officeart/2005/8/layout/cycle4"/>
    <dgm:cxn modelId="{C243F344-8F85-4AC4-9EA9-DA213B31D8DC}" type="presParOf" srcId="{1A2A9461-541D-46C4-B98A-63655E56555D}" destId="{293EF74C-3C5F-43C3-8A4B-5EA82AE3AB2D}" srcOrd="1" destOrd="0" presId="urn:microsoft.com/office/officeart/2005/8/layout/cycle4"/>
    <dgm:cxn modelId="{DCCAF002-B6BA-47DC-A003-9AB65259DCD3}" type="presParOf" srcId="{1A2A9461-541D-46C4-B98A-63655E56555D}" destId="{7994106B-6097-4DF4-9247-8687184E3C25}" srcOrd="2" destOrd="0" presId="urn:microsoft.com/office/officeart/2005/8/layout/cycle4"/>
    <dgm:cxn modelId="{6D32D69D-58F3-4405-B3B1-A63893C15887}" type="presParOf" srcId="{1A2A9461-541D-46C4-B98A-63655E56555D}" destId="{C2DED56A-792C-4974-BB36-7613D5085107}" srcOrd="3" destOrd="0" presId="urn:microsoft.com/office/officeart/2005/8/layout/cycle4"/>
    <dgm:cxn modelId="{87381721-1B0D-4887-8479-E2A53303635C}" type="presParOf" srcId="{1A2A9461-541D-46C4-B98A-63655E56555D}" destId="{F3EEC9B3-51EC-4EBF-988D-3BC92709D5B5}" srcOrd="4" destOrd="0" presId="urn:microsoft.com/office/officeart/2005/8/layout/cycle4"/>
    <dgm:cxn modelId="{0012953D-B003-412E-94AB-DF4886C4B3E5}" type="presParOf" srcId="{10A4DE1A-57BF-4B7A-97B8-7B825C02C25C}" destId="{4969442F-FE88-455E-994B-0E86DEDADF70}" srcOrd="2" destOrd="0" presId="urn:microsoft.com/office/officeart/2005/8/layout/cycle4"/>
    <dgm:cxn modelId="{E57C1650-63B8-4D3E-A86C-90AD54BB0625}" type="presParOf" srcId="{10A4DE1A-57BF-4B7A-97B8-7B825C02C25C}" destId="{830B886C-0A67-4177-BD9C-E62A7E10668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CB079-2CC9-436D-9EDA-E92A3F307B58}">
      <dsp:nvSpPr>
        <dsp:cNvPr id="0" name=""/>
        <dsp:cNvSpPr/>
      </dsp:nvSpPr>
      <dsp:spPr>
        <a:xfrm>
          <a:off x="2593730" y="2048773"/>
          <a:ext cx="506731" cy="1407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365" y="0"/>
              </a:lnTo>
              <a:lnTo>
                <a:pt x="253365" y="1407659"/>
              </a:lnTo>
              <a:lnTo>
                <a:pt x="506731" y="140765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09694" y="2715200"/>
        <a:ext cx="74804" cy="74804"/>
      </dsp:txXfrm>
    </dsp:sp>
    <dsp:sp modelId="{E24B32BA-D6D8-41D5-89A9-CCD271F5B113}">
      <dsp:nvSpPr>
        <dsp:cNvPr id="0" name=""/>
        <dsp:cNvSpPr/>
      </dsp:nvSpPr>
      <dsp:spPr>
        <a:xfrm>
          <a:off x="2593730" y="2003052"/>
          <a:ext cx="5067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3365" y="45720"/>
              </a:lnTo>
              <a:lnTo>
                <a:pt x="253365" y="72157"/>
              </a:lnTo>
              <a:lnTo>
                <a:pt x="506731" y="721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34411" y="2036087"/>
        <a:ext cx="25371" cy="25371"/>
      </dsp:txXfrm>
    </dsp:sp>
    <dsp:sp modelId="{642694CB-0692-4D2F-95E3-94EC754A8442}">
      <dsp:nvSpPr>
        <dsp:cNvPr id="0" name=""/>
        <dsp:cNvSpPr/>
      </dsp:nvSpPr>
      <dsp:spPr>
        <a:xfrm>
          <a:off x="2593730" y="667551"/>
          <a:ext cx="506731" cy="1381221"/>
        </a:xfrm>
        <a:custGeom>
          <a:avLst/>
          <a:gdLst/>
          <a:ahLst/>
          <a:cxnLst/>
          <a:rect l="0" t="0" r="0" b="0"/>
          <a:pathLst>
            <a:path>
              <a:moveTo>
                <a:pt x="0" y="1381221"/>
              </a:moveTo>
              <a:lnTo>
                <a:pt x="253365" y="1381221"/>
              </a:lnTo>
              <a:lnTo>
                <a:pt x="253365" y="0"/>
              </a:lnTo>
              <a:lnTo>
                <a:pt x="50673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10315" y="1321380"/>
        <a:ext cx="73562" cy="73562"/>
      </dsp:txXfrm>
    </dsp:sp>
    <dsp:sp modelId="{18C3F862-D04B-4A25-A212-08D623FA164A}">
      <dsp:nvSpPr>
        <dsp:cNvPr id="0" name=""/>
        <dsp:cNvSpPr/>
      </dsp:nvSpPr>
      <dsp:spPr>
        <a:xfrm rot="16200000">
          <a:off x="174721" y="1662544"/>
          <a:ext cx="4065561" cy="772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Охрана труда</a:t>
          </a:r>
          <a:endParaRPr lang="ru-RU" sz="5000" kern="1200" dirty="0"/>
        </a:p>
      </dsp:txBody>
      <dsp:txXfrm>
        <a:off x="174721" y="1662544"/>
        <a:ext cx="4065561" cy="772456"/>
      </dsp:txXfrm>
    </dsp:sp>
    <dsp:sp modelId="{76F71FC5-A5E9-468E-9B28-933BDE6DB7E0}">
      <dsp:nvSpPr>
        <dsp:cNvPr id="0" name=""/>
        <dsp:cNvSpPr/>
      </dsp:nvSpPr>
      <dsp:spPr>
        <a:xfrm>
          <a:off x="3100462" y="3303"/>
          <a:ext cx="3227753" cy="1328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Система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законодательных актов</a:t>
          </a:r>
          <a:endParaRPr lang="ru-RU" sz="2800" kern="1200" dirty="0"/>
        </a:p>
      </dsp:txBody>
      <dsp:txXfrm>
        <a:off x="3100462" y="3303"/>
        <a:ext cx="3227753" cy="1328494"/>
      </dsp:txXfrm>
    </dsp:sp>
    <dsp:sp modelId="{4D24BE0D-1105-4F1E-B141-E2FC4F2AAC39}">
      <dsp:nvSpPr>
        <dsp:cNvPr id="0" name=""/>
        <dsp:cNvSpPr/>
      </dsp:nvSpPr>
      <dsp:spPr>
        <a:xfrm>
          <a:off x="3100462" y="1524912"/>
          <a:ext cx="3250353" cy="1100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Мероприятия – организационные, технические, гигиенические</a:t>
          </a:r>
          <a:endParaRPr lang="ru-RU" sz="2000" kern="1200" dirty="0"/>
        </a:p>
      </dsp:txBody>
      <dsp:txXfrm>
        <a:off x="3100462" y="1524912"/>
        <a:ext cx="3250353" cy="1100596"/>
      </dsp:txXfrm>
    </dsp:sp>
    <dsp:sp modelId="{32779399-024B-49DD-868E-66A0F3739A09}">
      <dsp:nvSpPr>
        <dsp:cNvPr id="0" name=""/>
        <dsp:cNvSpPr/>
      </dsp:nvSpPr>
      <dsp:spPr>
        <a:xfrm>
          <a:off x="3100462" y="2818622"/>
          <a:ext cx="3243107" cy="1275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Средства, обеспечивающие безопасность и работоспособность</a:t>
          </a:r>
          <a:endParaRPr lang="ru-RU" sz="2100" kern="1200" dirty="0"/>
        </a:p>
      </dsp:txBody>
      <dsp:txXfrm>
        <a:off x="3100462" y="2818622"/>
        <a:ext cx="3243107" cy="1275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35343-BA63-43C7-9570-0C6287160BE7}">
      <dsp:nvSpPr>
        <dsp:cNvPr id="0" name=""/>
        <dsp:cNvSpPr/>
      </dsp:nvSpPr>
      <dsp:spPr>
        <a:xfrm>
          <a:off x="5946978" y="3039469"/>
          <a:ext cx="2607075" cy="144877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_Alterna" panose="020B0606020207050204" pitchFamily="34" charset="-52"/>
            </a:rPr>
            <a:t>УСЗН</a:t>
          </a:r>
          <a:endParaRPr lang="ru-RU" sz="1800" kern="1200" dirty="0">
            <a:latin typeface="a_Alterna" panose="020B0606020207050204" pitchFamily="34" charset="-5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_Alterna" panose="020B0606020207050204" pitchFamily="34" charset="-52"/>
            </a:rPr>
            <a:t>196 рабочих мест</a:t>
          </a:r>
          <a:endParaRPr lang="ru-RU" sz="1800" kern="1200" dirty="0">
            <a:latin typeface="a_Alterna" panose="020B0606020207050204" pitchFamily="34" charset="-52"/>
          </a:endParaRPr>
        </a:p>
      </dsp:txBody>
      <dsp:txXfrm>
        <a:off x="6760926" y="3433489"/>
        <a:ext cx="1761302" cy="1022934"/>
      </dsp:txXfrm>
    </dsp:sp>
    <dsp:sp modelId="{4DAD953D-0CBC-4EB9-9EE8-7A5209C7B98E}">
      <dsp:nvSpPr>
        <dsp:cNvPr id="0" name=""/>
        <dsp:cNvSpPr/>
      </dsp:nvSpPr>
      <dsp:spPr>
        <a:xfrm>
          <a:off x="56675" y="3053414"/>
          <a:ext cx="3155066" cy="1434122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_Alterna" panose="020B0606020207050204" pitchFamily="34" charset="-52"/>
            </a:rPr>
            <a:t>Учреждения культуры</a:t>
          </a:r>
          <a:endParaRPr lang="ru-RU" sz="1800" kern="1200" dirty="0">
            <a:latin typeface="a_Alterna" panose="020B0606020207050204" pitchFamily="34" charset="-5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_Alterna" panose="020B0606020207050204" pitchFamily="34" charset="-52"/>
            </a:rPr>
            <a:t>366 рабочих мест</a:t>
          </a:r>
          <a:endParaRPr lang="ru-RU" sz="1800" kern="1200" dirty="0">
            <a:latin typeface="a_Alterna" panose="020B0606020207050204" pitchFamily="34" charset="-5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88178" y="3443448"/>
        <a:ext cx="2145540" cy="1012585"/>
      </dsp:txXfrm>
    </dsp:sp>
    <dsp:sp modelId="{D311E8A2-8AEC-4D82-8783-C3660BB22FB9}">
      <dsp:nvSpPr>
        <dsp:cNvPr id="0" name=""/>
        <dsp:cNvSpPr/>
      </dsp:nvSpPr>
      <dsp:spPr>
        <a:xfrm>
          <a:off x="5350069" y="33262"/>
          <a:ext cx="3297244" cy="1434122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_Alterna" panose="020B0606020207050204" pitchFamily="34" charset="-52"/>
            </a:rPr>
            <a:t>Учреждения здравоохранения</a:t>
          </a:r>
          <a:endParaRPr lang="ru-RU" sz="1800" kern="1200" dirty="0">
            <a:latin typeface="a_Alterna" panose="020B0606020207050204" pitchFamily="34" charset="-5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_Alterna" panose="020B0606020207050204" pitchFamily="34" charset="-52"/>
            </a:rPr>
            <a:t>550 рабочих мест</a:t>
          </a:r>
          <a:endParaRPr lang="ru-RU" sz="1800" kern="1200" dirty="0">
            <a:latin typeface="a_Alterna" panose="020B0606020207050204" pitchFamily="34" charset="-5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6370745" y="64765"/>
        <a:ext cx="2245065" cy="1012585"/>
      </dsp:txXfrm>
    </dsp:sp>
    <dsp:sp modelId="{ABBB41E2-D3BF-4B79-AB50-F07CDF8EEDB2}">
      <dsp:nvSpPr>
        <dsp:cNvPr id="0" name=""/>
        <dsp:cNvSpPr/>
      </dsp:nvSpPr>
      <dsp:spPr>
        <a:xfrm>
          <a:off x="74552" y="96995"/>
          <a:ext cx="3177006" cy="1434122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_Alterna" panose="020B0606020207050204" pitchFamily="34" charset="-52"/>
            </a:rPr>
            <a:t>Учреждения образования</a:t>
          </a:r>
          <a:endParaRPr lang="ru-RU" sz="1800" kern="1200" dirty="0">
            <a:latin typeface="a_Alterna" panose="020B0606020207050204" pitchFamily="34" charset="-5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_Alterna" panose="020B0606020207050204" pitchFamily="34" charset="-52"/>
            </a:rPr>
            <a:t>1446 рабочих мест</a:t>
          </a:r>
          <a:endParaRPr lang="ru-RU" sz="1800" kern="1200" dirty="0">
            <a:latin typeface="a_Alterna" panose="020B0606020207050204" pitchFamily="34" charset="-52"/>
          </a:endParaRPr>
        </a:p>
      </dsp:txBody>
      <dsp:txXfrm>
        <a:off x="106055" y="128498"/>
        <a:ext cx="2160898" cy="1012585"/>
      </dsp:txXfrm>
    </dsp:sp>
    <dsp:sp modelId="{F67D8637-6E0A-4A1B-94E5-140E8ED35043}">
      <dsp:nvSpPr>
        <dsp:cNvPr id="0" name=""/>
        <dsp:cNvSpPr/>
      </dsp:nvSpPr>
      <dsp:spPr>
        <a:xfrm>
          <a:off x="2338294" y="258405"/>
          <a:ext cx="1940546" cy="194054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_Alterna" panose="020B0606020207050204" pitchFamily="34" charset="-52"/>
            </a:rPr>
            <a:t>1371 </a:t>
          </a:r>
          <a:r>
            <a:rPr lang="ru-RU" sz="2400" kern="1200" dirty="0" smtClean="0">
              <a:latin typeface="a_Alterna" panose="020B0606020207050204" pitchFamily="34" charset="-52"/>
            </a:rPr>
            <a:t>рабочих </a:t>
          </a:r>
          <a:r>
            <a:rPr lang="ru-RU" sz="2400" kern="1200" dirty="0" smtClean="0">
              <a:latin typeface="a_Alterna" panose="020B0606020207050204" pitchFamily="34" charset="-52"/>
            </a:rPr>
            <a:t>мест </a:t>
          </a:r>
          <a:r>
            <a:rPr lang="ru-RU" sz="2400" kern="1200" dirty="0" smtClean="0">
              <a:latin typeface="a_Alterna" panose="020B0606020207050204" pitchFamily="34" charset="-52"/>
            </a:rPr>
            <a:t>/94,8%</a:t>
          </a:r>
          <a:endParaRPr lang="ru-RU" sz="2400" kern="1200" dirty="0">
            <a:latin typeface="a_Alterna" panose="020B0606020207050204" pitchFamily="34" charset="-52"/>
          </a:endParaRPr>
        </a:p>
      </dsp:txBody>
      <dsp:txXfrm>
        <a:off x="2906667" y="826778"/>
        <a:ext cx="1372173" cy="1372173"/>
      </dsp:txXfrm>
    </dsp:sp>
    <dsp:sp modelId="{293EF74C-3C5F-43C3-8A4B-5EA82AE3AB2D}">
      <dsp:nvSpPr>
        <dsp:cNvPr id="0" name=""/>
        <dsp:cNvSpPr/>
      </dsp:nvSpPr>
      <dsp:spPr>
        <a:xfrm rot="5400000">
          <a:off x="4368473" y="258405"/>
          <a:ext cx="1940546" cy="194054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539 </a:t>
          </a:r>
          <a:r>
            <a:rPr lang="ru-RU" sz="2000" kern="1200" dirty="0" smtClean="0"/>
            <a:t>рабочих </a:t>
          </a:r>
          <a:r>
            <a:rPr lang="ru-RU" sz="2000" kern="1200" dirty="0" smtClean="0"/>
            <a:t>мест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98,0%</a:t>
          </a:r>
          <a:endParaRPr lang="ru-RU" sz="2000" kern="1200" dirty="0"/>
        </a:p>
      </dsp:txBody>
      <dsp:txXfrm rot="-5400000">
        <a:off x="4368473" y="826778"/>
        <a:ext cx="1372173" cy="1372173"/>
      </dsp:txXfrm>
    </dsp:sp>
    <dsp:sp modelId="{7994106B-6097-4DF4-9247-8687184E3C25}">
      <dsp:nvSpPr>
        <dsp:cNvPr id="0" name=""/>
        <dsp:cNvSpPr/>
      </dsp:nvSpPr>
      <dsp:spPr>
        <a:xfrm rot="10800000">
          <a:off x="4368473" y="2301644"/>
          <a:ext cx="1940546" cy="194054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194 </a:t>
          </a:r>
          <a:r>
            <a:rPr lang="ru-RU" sz="2000" kern="1200" dirty="0" smtClean="0"/>
            <a:t>рабочих </a:t>
          </a:r>
          <a:r>
            <a:rPr lang="ru-RU" sz="2000" kern="1200" dirty="0" smtClean="0"/>
            <a:t>мест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98,9</a:t>
          </a:r>
          <a:r>
            <a:rPr lang="ru-RU" sz="2000" kern="1200" dirty="0" smtClean="0"/>
            <a:t>%</a:t>
          </a:r>
          <a:endParaRPr lang="ru-RU" sz="2000" kern="1200" dirty="0"/>
        </a:p>
      </dsp:txBody>
      <dsp:txXfrm rot="10800000">
        <a:off x="4368473" y="2301644"/>
        <a:ext cx="1372173" cy="1372173"/>
      </dsp:txXfrm>
    </dsp:sp>
    <dsp:sp modelId="{C2DED56A-792C-4974-BB36-7613D5085107}">
      <dsp:nvSpPr>
        <dsp:cNvPr id="0" name=""/>
        <dsp:cNvSpPr/>
      </dsp:nvSpPr>
      <dsp:spPr>
        <a:xfrm rot="16200000">
          <a:off x="2358194" y="2221985"/>
          <a:ext cx="1975457" cy="207374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366 </a:t>
          </a:r>
          <a:r>
            <a:rPr lang="ru-RU" sz="2000" kern="1200" dirty="0" smtClean="0"/>
            <a:t>рабочих </a:t>
          </a:r>
          <a:r>
            <a:rPr lang="ru-RU" sz="2000" kern="1200" dirty="0" smtClean="0"/>
            <a:t>мест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100</a:t>
          </a:r>
          <a:r>
            <a:rPr lang="ru-RU" sz="2000" kern="1200" dirty="0" smtClean="0"/>
            <a:t>%</a:t>
          </a:r>
        </a:p>
      </dsp:txBody>
      <dsp:txXfrm rot="5400000">
        <a:off x="2916436" y="2271129"/>
        <a:ext cx="1466359" cy="1396859"/>
      </dsp:txXfrm>
    </dsp:sp>
    <dsp:sp modelId="{4969442F-FE88-455E-994B-0E86DEDADF70}">
      <dsp:nvSpPr>
        <dsp:cNvPr id="0" name=""/>
        <dsp:cNvSpPr/>
      </dsp:nvSpPr>
      <dsp:spPr>
        <a:xfrm>
          <a:off x="3988655" y="1840421"/>
          <a:ext cx="670003" cy="58261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B886C-0A67-4177-BD9C-E62A7E106689}">
      <dsp:nvSpPr>
        <dsp:cNvPr id="0" name=""/>
        <dsp:cNvSpPr/>
      </dsp:nvSpPr>
      <dsp:spPr>
        <a:xfrm rot="10800000">
          <a:off x="3988655" y="2064503"/>
          <a:ext cx="670003" cy="58261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385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06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95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3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4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0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7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6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6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29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9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5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4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4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45E857-5E5C-427F-9FFC-15A27CEF8A23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0E4466-2589-4B5D-8000-E0928B6B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0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516" y="1281161"/>
            <a:ext cx="86350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ИНФОРМАЦИЯ</a:t>
            </a:r>
          </a:p>
          <a:p>
            <a:pPr algn="ctr"/>
            <a:endParaRPr lang="ru-RU" sz="4800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«О состоянии условий и охраны труда </a:t>
            </a:r>
            <a:endParaRPr lang="ru-RU" sz="2800" dirty="0" smtClean="0"/>
          </a:p>
          <a:p>
            <a:pPr algn="ctr"/>
            <a:r>
              <a:rPr lang="ru-RU" sz="2800" dirty="0" smtClean="0"/>
              <a:t>на </a:t>
            </a:r>
            <a:r>
              <a:rPr lang="ru-RU" sz="2800" dirty="0"/>
              <a:t>территории Сосновского муниципального района 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за </a:t>
            </a:r>
            <a:r>
              <a:rPr lang="ru-RU" sz="3600" dirty="0"/>
              <a:t>2018 </a:t>
            </a:r>
            <a:r>
              <a:rPr lang="ru-RU" sz="2800" dirty="0"/>
              <a:t>год </a:t>
            </a:r>
            <a:endParaRPr lang="ru-RU" sz="2800" dirty="0" smtClean="0"/>
          </a:p>
          <a:p>
            <a:pPr algn="ctr"/>
            <a:r>
              <a:rPr lang="ru-RU" sz="2800" dirty="0" smtClean="0"/>
              <a:t>и 1 </a:t>
            </a:r>
            <a:r>
              <a:rPr lang="ru-RU" sz="2800" dirty="0"/>
              <a:t>квартал </a:t>
            </a:r>
            <a:r>
              <a:rPr lang="ru-RU" sz="3600" dirty="0"/>
              <a:t>2019</a:t>
            </a:r>
            <a:r>
              <a:rPr lang="ru-RU" sz="2800" dirty="0"/>
              <a:t> года»</a:t>
            </a:r>
          </a:p>
        </p:txBody>
      </p:sp>
    </p:spTree>
    <p:extLst>
      <p:ext uri="{BB962C8B-B14F-4D97-AF65-F5344CB8AC3E}">
        <p14:creationId xmlns:p14="http://schemas.microsoft.com/office/powerpoint/2010/main" val="2408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47" y="128752"/>
            <a:ext cx="4533138" cy="53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0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82661251"/>
              </p:ext>
            </p:extLst>
          </p:nvPr>
        </p:nvGraphicFramePr>
        <p:xfrm>
          <a:off x="241540" y="1397480"/>
          <a:ext cx="8172090" cy="409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540" y="103517"/>
            <a:ext cx="8324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Система управления охраной труда </a:t>
            </a:r>
            <a:r>
              <a:rPr lang="ru-RU" sz="2400" dirty="0" smtClean="0"/>
              <a:t>– </a:t>
            </a:r>
          </a:p>
          <a:p>
            <a:pPr algn="ctr"/>
            <a:r>
              <a:rPr lang="ru-RU" sz="2400" dirty="0" smtClean="0"/>
              <a:t>это </a:t>
            </a:r>
            <a:r>
              <a:rPr lang="ru-RU" sz="2400" dirty="0"/>
              <a:t>согласованная деятельность органов местного самоуправления с </a:t>
            </a:r>
            <a:r>
              <a:rPr lang="ru-RU" sz="2400" dirty="0" smtClean="0"/>
              <a:t>работодателями и </a:t>
            </a:r>
            <a:r>
              <a:rPr lang="ru-RU" sz="2400" dirty="0"/>
              <a:t>профсоюзами </a:t>
            </a:r>
          </a:p>
        </p:txBody>
      </p:sp>
    </p:spTree>
    <p:extLst>
      <p:ext uri="{BB962C8B-B14F-4D97-AF65-F5344CB8AC3E}">
        <p14:creationId xmlns:p14="http://schemas.microsoft.com/office/powerpoint/2010/main" val="372989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21835568"/>
              </p:ext>
            </p:extLst>
          </p:nvPr>
        </p:nvGraphicFramePr>
        <p:xfrm>
          <a:off x="269197" y="552046"/>
          <a:ext cx="8757237" cy="374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9198" y="228882"/>
            <a:ext cx="837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Численность пострадавших в результате несчастных случаев на </a:t>
            </a:r>
            <a:r>
              <a:rPr lang="ru-RU" dirty="0" smtClean="0"/>
              <a:t>производстве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17100842"/>
              </p:ext>
            </p:extLst>
          </p:nvPr>
        </p:nvGraphicFramePr>
        <p:xfrm>
          <a:off x="4950823" y="4411837"/>
          <a:ext cx="2455817" cy="190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8558" y="4411837"/>
            <a:ext cx="20639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 квартал 2018</a:t>
            </a:r>
          </a:p>
          <a:p>
            <a:r>
              <a:rPr lang="ru-RU" dirty="0" smtClean="0"/>
              <a:t>1 квартал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9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1" y="276968"/>
            <a:ext cx="7797662" cy="1151965"/>
          </a:xfrm>
        </p:spPr>
        <p:txBody>
          <a:bodyPr/>
          <a:lstStyle/>
          <a:p>
            <a:r>
              <a:rPr lang="ru-RU" sz="3600" dirty="0" smtClean="0"/>
              <a:t>Медицинские осмотры 2016-2018гг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6320192"/>
              </p:ext>
            </p:extLst>
          </p:nvPr>
        </p:nvGraphicFramePr>
        <p:xfrm>
          <a:off x="274320" y="1428932"/>
          <a:ext cx="8229599" cy="3966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3834">
                  <a:extLst>
                    <a:ext uri="{9D8B030D-6E8A-4147-A177-3AD203B41FA5}">
                      <a16:colId xmlns:a16="http://schemas.microsoft.com/office/drawing/2014/main" val="1866184066"/>
                    </a:ext>
                  </a:extLst>
                </a:gridCol>
                <a:gridCol w="1813819">
                  <a:extLst>
                    <a:ext uri="{9D8B030D-6E8A-4147-A177-3AD203B41FA5}">
                      <a16:colId xmlns:a16="http://schemas.microsoft.com/office/drawing/2014/main" val="2174479475"/>
                    </a:ext>
                  </a:extLst>
                </a:gridCol>
                <a:gridCol w="1802795">
                  <a:extLst>
                    <a:ext uri="{9D8B030D-6E8A-4147-A177-3AD203B41FA5}">
                      <a16:colId xmlns:a16="http://schemas.microsoft.com/office/drawing/2014/main" val="2507857270"/>
                    </a:ext>
                  </a:extLst>
                </a:gridCol>
                <a:gridCol w="2219151">
                  <a:extLst>
                    <a:ext uri="{9D8B030D-6E8A-4147-A177-3AD203B41FA5}">
                      <a16:colId xmlns:a16="http://schemas.microsoft.com/office/drawing/2014/main" val="2998585314"/>
                    </a:ext>
                  </a:extLst>
                </a:gridCol>
              </a:tblGrid>
              <a:tr h="13966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Медицинские осмотры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2016 год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2017 год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2018год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22281146"/>
                  </a:ext>
                </a:extLst>
              </a:tr>
              <a:tr h="1787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предварительные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 (человек)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3491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4459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4437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77921371"/>
                  </a:ext>
                </a:extLst>
              </a:tr>
              <a:tr h="781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периодические (человек)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3010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2245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1898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3370109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229372" y="633660"/>
            <a:ext cx="1237337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altLang="ru-RU" sz="600"/>
          </a:p>
          <a:p>
            <a:pPr indent="338138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33118952"/>
              </p:ext>
            </p:extLst>
          </p:nvPr>
        </p:nvGraphicFramePr>
        <p:xfrm>
          <a:off x="97526" y="1129492"/>
          <a:ext cx="8647314" cy="448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41859" y="5721533"/>
            <a:ext cx="5355771" cy="576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_Alterna" panose="020B0606020207050204" pitchFamily="34" charset="-52"/>
              </a:rPr>
              <a:t>ИТОГО</a:t>
            </a:r>
            <a:r>
              <a:rPr lang="ru-RU" sz="2800" dirty="0" smtClean="0">
                <a:latin typeface="a_Alterna" panose="020B0606020207050204" pitchFamily="34" charset="-52"/>
              </a:rPr>
              <a:t>: С </a:t>
            </a:r>
            <a:r>
              <a:rPr lang="ru-RU" sz="2800" dirty="0">
                <a:latin typeface="a_Alterna" panose="020B0606020207050204" pitchFamily="34" charset="-52"/>
              </a:rPr>
              <a:t>2014-2018 </a:t>
            </a:r>
            <a:r>
              <a:rPr lang="ru-RU" sz="2800" dirty="0" smtClean="0">
                <a:latin typeface="a_Alterna" panose="020B0606020207050204" pitchFamily="34" charset="-52"/>
              </a:rPr>
              <a:t>- 96,6</a:t>
            </a:r>
            <a:r>
              <a:rPr lang="ru-RU" sz="2800" dirty="0">
                <a:latin typeface="a_Alterna" panose="020B0606020207050204" pitchFamily="34" charset="-52"/>
              </a:rPr>
              <a:t>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163" y="104503"/>
            <a:ext cx="834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B80E0F"/>
                </a:solidFill>
              </a:rPr>
              <a:t>СВЕДЕНИЯ о результатах специальной оценки условий труда (СОУТ) в бюджетных </a:t>
            </a:r>
            <a:r>
              <a:rPr lang="ru-RU" sz="2400" dirty="0" smtClean="0">
                <a:solidFill>
                  <a:srgbClr val="B80E0F"/>
                </a:solidFill>
              </a:rPr>
              <a:t>учреждениях за 2014-2018г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6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70671298"/>
              </p:ext>
            </p:extLst>
          </p:nvPr>
        </p:nvGraphicFramePr>
        <p:xfrm>
          <a:off x="0" y="830997"/>
          <a:ext cx="8856617" cy="512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19349" y="0"/>
            <a:ext cx="633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Сведения об организации обучения по охране труда руководителей и специалистов, </a:t>
            </a:r>
          </a:p>
        </p:txBody>
      </p:sp>
    </p:spTree>
    <p:extLst>
      <p:ext uri="{BB962C8B-B14F-4D97-AF65-F5344CB8AC3E}">
        <p14:creationId xmlns:p14="http://schemas.microsoft.com/office/powerpoint/2010/main" val="12229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65" y="137161"/>
            <a:ext cx="7797662" cy="115196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_Alterna" panose="020B0606020207050204" pitchFamily="34" charset="-52"/>
              </a:rPr>
              <a:t>Финансирование мероприятий </a:t>
            </a:r>
            <a:r>
              <a:rPr lang="ru-RU" sz="2800" dirty="0" smtClean="0">
                <a:latin typeface="a_Alterna" panose="020B0606020207050204" pitchFamily="34" charset="-52"/>
              </a:rPr>
              <a:t>по охране труда в </a:t>
            </a:r>
            <a:r>
              <a:rPr lang="ru-RU" sz="2800" dirty="0">
                <a:latin typeface="a_Alterna" panose="020B0606020207050204" pitchFamily="34" charset="-52"/>
              </a:rPr>
              <a:t>рамках коллективных договоров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1282268"/>
              </p:ext>
            </p:extLst>
          </p:nvPr>
        </p:nvGraphicFramePr>
        <p:xfrm>
          <a:off x="248195" y="1485069"/>
          <a:ext cx="8241028" cy="3627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6802">
                  <a:extLst>
                    <a:ext uri="{9D8B030D-6E8A-4147-A177-3AD203B41FA5}">
                      <a16:colId xmlns:a16="http://schemas.microsoft.com/office/drawing/2014/main" val="26397295"/>
                    </a:ext>
                  </a:extLst>
                </a:gridCol>
                <a:gridCol w="1334509">
                  <a:extLst>
                    <a:ext uri="{9D8B030D-6E8A-4147-A177-3AD203B41FA5}">
                      <a16:colId xmlns:a16="http://schemas.microsoft.com/office/drawing/2014/main" val="3156909363"/>
                    </a:ext>
                  </a:extLst>
                </a:gridCol>
                <a:gridCol w="1334509">
                  <a:extLst>
                    <a:ext uri="{9D8B030D-6E8A-4147-A177-3AD203B41FA5}">
                      <a16:colId xmlns:a16="http://schemas.microsoft.com/office/drawing/2014/main" val="3404517436"/>
                    </a:ext>
                  </a:extLst>
                </a:gridCol>
                <a:gridCol w="1332984">
                  <a:extLst>
                    <a:ext uri="{9D8B030D-6E8A-4147-A177-3AD203B41FA5}">
                      <a16:colId xmlns:a16="http://schemas.microsoft.com/office/drawing/2014/main" val="2234916308"/>
                    </a:ext>
                  </a:extLst>
                </a:gridCol>
                <a:gridCol w="1172172">
                  <a:extLst>
                    <a:ext uri="{9D8B030D-6E8A-4147-A177-3AD203B41FA5}">
                      <a16:colId xmlns:a16="http://schemas.microsoft.com/office/drawing/2014/main" val="4031383513"/>
                    </a:ext>
                  </a:extLst>
                </a:gridCol>
                <a:gridCol w="1400052">
                  <a:extLst>
                    <a:ext uri="{9D8B030D-6E8A-4147-A177-3AD203B41FA5}">
                      <a16:colId xmlns:a16="http://schemas.microsoft.com/office/drawing/2014/main" val="953731237"/>
                    </a:ext>
                  </a:extLst>
                </a:gridCol>
              </a:tblGrid>
              <a:tr h="603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 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_Alterna" panose="020B060602020705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2017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2018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1 квартал 2018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1 квартал 2019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663903"/>
                  </a:ext>
                </a:extLst>
              </a:tr>
              <a:tr h="30187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Израсходовано средств на мероприятия </a:t>
                      </a:r>
                      <a:r>
                        <a:rPr lang="ru-RU" sz="1800" dirty="0" smtClean="0">
                          <a:effectLst/>
                          <a:latin typeface="a_Alterna" panose="020B0606020207050204" pitchFamily="34" charset="-52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рамках коллективных </a:t>
                      </a:r>
                      <a:r>
                        <a:rPr lang="ru-RU" sz="1800" dirty="0" smtClean="0">
                          <a:effectLst/>
                          <a:latin typeface="a_Alterna" panose="020B0606020207050204" pitchFamily="34" charset="-52"/>
                        </a:rPr>
                        <a:t>договоров,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_Alterna" panose="020B0606020207050204" pitchFamily="34" charset="-52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_Alterna" panose="020B0606020207050204" pitchFamily="34" charset="-52"/>
                        </a:rPr>
                        <a:t>тыс. руб.</a:t>
                      </a:r>
                      <a:endParaRPr lang="ru-RU" sz="1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_Alterna" panose="020B0606020207050204" pitchFamily="34" charset="-5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9070,4</a:t>
                      </a:r>
                      <a:endParaRPr lang="ru-RU" sz="2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_Alterna" panose="020B0606020207050204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_Alterna" panose="020B0606020207050204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_Alterna" panose="020B0606020207050204" pitchFamily="34" charset="-52"/>
                        </a:rPr>
                        <a:t>16254,5</a:t>
                      </a:r>
                      <a:endParaRPr lang="ru-RU" sz="2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_Alterna" panose="020B0606020207050204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_Alterna" panose="020B0606020207050204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_Alterna" panose="020B0606020207050204" pitchFamily="34" charset="-52"/>
                        </a:rPr>
                        <a:t>22384,6</a:t>
                      </a:r>
                      <a:endParaRPr lang="ru-RU" sz="2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_Alterna" panose="020B0606020207050204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_Alterna" panose="020B0606020207050204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_Alterna" panose="020B0606020207050204" pitchFamily="34" charset="-52"/>
                        </a:rPr>
                        <a:t>2486,9</a:t>
                      </a:r>
                      <a:endParaRPr lang="ru-RU" sz="2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_Alterna" panose="020B0606020207050204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a_Alterna" panose="020B0606020207050204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_Alterna" panose="020B0606020207050204" pitchFamily="34" charset="-52"/>
                        </a:rPr>
                        <a:t>6986,13</a:t>
                      </a:r>
                      <a:endParaRPr lang="ru-RU" sz="2800" dirty="0">
                        <a:effectLst/>
                        <a:latin typeface="a_Alterna" panose="020B0606020207050204" pitchFamily="34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14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9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133" y="1058091"/>
            <a:ext cx="8530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smtClean="0"/>
              <a:t>Клуб </a:t>
            </a:r>
            <a:r>
              <a:rPr lang="ru-RU" dirty="0"/>
              <a:t>кадровиков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«Клуб </a:t>
            </a:r>
            <a:r>
              <a:rPr lang="ru-RU" dirty="0"/>
              <a:t>специалистов охраны труда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Семинары </a:t>
            </a:r>
            <a:r>
              <a:rPr lang="ru-RU" dirty="0"/>
              <a:t>– совещания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Конкурс </a:t>
            </a:r>
            <a:r>
              <a:rPr lang="ru-RU" dirty="0"/>
              <a:t>детских рисунков «Безопасный труд глазами детей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Областной </a:t>
            </a:r>
            <a:r>
              <a:rPr lang="ru-RU" dirty="0"/>
              <a:t>конкурс «Лучшая организация работ по охране труда в организациях Челябинской </a:t>
            </a:r>
            <a:r>
              <a:rPr lang="ru-RU" dirty="0" smtClean="0"/>
              <a:t>области» - филиал </a:t>
            </a:r>
            <a:r>
              <a:rPr lang="ru-RU" dirty="0"/>
              <a:t>ООО «Газпром </a:t>
            </a:r>
            <a:r>
              <a:rPr lang="ru-RU" dirty="0" err="1"/>
              <a:t>трансгаз</a:t>
            </a:r>
            <a:r>
              <a:rPr lang="ru-RU" dirty="0"/>
              <a:t> </a:t>
            </a:r>
            <a:r>
              <a:rPr lang="ru-RU" dirty="0" smtClean="0"/>
              <a:t>Екатеринбург» - 2 </a:t>
            </a:r>
            <a:r>
              <a:rPr lang="ru-RU" dirty="0"/>
              <a:t>место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Всероссийская Неделя охраны </a:t>
            </a:r>
            <a:r>
              <a:rPr lang="ru-RU" dirty="0"/>
              <a:t>труда в г. Сочи </a:t>
            </a:r>
            <a:r>
              <a:rPr lang="ru-RU" dirty="0" smtClean="0"/>
              <a:t>- </a:t>
            </a:r>
            <a:r>
              <a:rPr lang="ru-RU" dirty="0"/>
              <a:t>ООО «</a:t>
            </a:r>
            <a:r>
              <a:rPr lang="ru-RU" dirty="0" err="1"/>
              <a:t>Равис</a:t>
            </a:r>
            <a:r>
              <a:rPr lang="ru-RU" dirty="0"/>
              <a:t>-Птицефабрика Сосновская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онкурс </a:t>
            </a:r>
            <a:r>
              <a:rPr lang="ru-RU" dirty="0"/>
              <a:t>«Лучшая организация работ по охране </a:t>
            </a:r>
            <a:r>
              <a:rPr lang="ru-RU" dirty="0" smtClean="0"/>
              <a:t>труда»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9088" y="418011"/>
            <a:ext cx="842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МЕРОПРИЯТИЯ ДЛЯ УЛУЧШЕНИЯ УСЛОВИЙ ОХРАНЫ ТРУДА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8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6589"/>
            <a:ext cx="3854155" cy="409479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a_Alterna" panose="020B0606020207050204" pitchFamily="34" charset="-52"/>
              </a:rPr>
              <a:t>1 место присуждено МОУ «Теченская СОШ» с вручением памятного подарка. </a:t>
            </a:r>
            <a:r>
              <a:rPr lang="ru-RU" sz="2400" dirty="0" smtClean="0">
                <a:latin typeface="a_Alterna" panose="020B0606020207050204" pitchFamily="34" charset="-52"/>
              </a:rPr>
              <a:t/>
            </a:r>
            <a:br>
              <a:rPr lang="ru-RU" sz="2400" dirty="0" smtClean="0">
                <a:latin typeface="a_Alterna" panose="020B0606020207050204" pitchFamily="34" charset="-52"/>
              </a:rPr>
            </a:br>
            <a:r>
              <a:rPr lang="ru-RU" sz="2400" dirty="0" smtClean="0">
                <a:latin typeface="a_Alterna" panose="020B0606020207050204" pitchFamily="34" charset="-52"/>
              </a:rPr>
              <a:t>Дипломами </a:t>
            </a:r>
            <a:r>
              <a:rPr lang="ru-RU" sz="2400" dirty="0">
                <a:latin typeface="a_Alterna" panose="020B0606020207050204" pitchFamily="34" charset="-52"/>
              </a:rPr>
              <a:t>Участника отмечены: </a:t>
            </a:r>
            <a:r>
              <a:rPr lang="ru-RU" sz="2400" dirty="0" smtClean="0">
                <a:latin typeface="a_Alterna" panose="020B0606020207050204" pitchFamily="34" charset="-52"/>
              </a:rPr>
              <a:t/>
            </a:r>
            <a:br>
              <a:rPr lang="ru-RU" sz="2400" dirty="0" smtClean="0">
                <a:latin typeface="a_Alterna" panose="020B0606020207050204" pitchFamily="34" charset="-52"/>
              </a:rPr>
            </a:br>
            <a:r>
              <a:rPr lang="ru-RU" sz="2400" dirty="0">
                <a:latin typeface="a_Alterna" panose="020B0606020207050204" pitchFamily="34" charset="-52"/>
              </a:rPr>
              <a:t/>
            </a:r>
            <a:br>
              <a:rPr lang="ru-RU" sz="2400" dirty="0">
                <a:latin typeface="a_Alterna" panose="020B0606020207050204" pitchFamily="34" charset="-52"/>
              </a:rPr>
            </a:br>
            <a:r>
              <a:rPr lang="ru-RU" sz="2400" dirty="0" smtClean="0">
                <a:latin typeface="a_Alterna" panose="020B0606020207050204" pitchFamily="34" charset="-52"/>
              </a:rPr>
              <a:t>МДОУ №</a:t>
            </a:r>
            <a:r>
              <a:rPr lang="ru-RU" sz="2400" dirty="0">
                <a:latin typeface="a_Alterna" panose="020B0606020207050204" pitchFamily="34" charset="-52"/>
              </a:rPr>
              <a:t>18 д. Казанцево </a:t>
            </a:r>
            <a:r>
              <a:rPr lang="ru-RU" sz="2400" dirty="0" smtClean="0">
                <a:latin typeface="a_Alterna" panose="020B0606020207050204" pitchFamily="34" charset="-52"/>
              </a:rPr>
              <a:t/>
            </a:r>
            <a:br>
              <a:rPr lang="ru-RU" sz="2400" dirty="0" smtClean="0">
                <a:latin typeface="a_Alterna" panose="020B0606020207050204" pitchFamily="34" charset="-52"/>
              </a:rPr>
            </a:br>
            <a:r>
              <a:rPr lang="ru-RU" sz="2400" dirty="0" smtClean="0">
                <a:latin typeface="a_Alterna" panose="020B0606020207050204" pitchFamily="34" charset="-52"/>
              </a:rPr>
              <a:t>МДОУ №</a:t>
            </a:r>
            <a:r>
              <a:rPr lang="ru-RU" sz="2400" dirty="0">
                <a:latin typeface="a_Alterna" panose="020B0606020207050204" pitchFamily="34" charset="-52"/>
              </a:rPr>
              <a:t>1 с. </a:t>
            </a:r>
            <a:r>
              <a:rPr lang="ru-RU" sz="2400" dirty="0" smtClean="0">
                <a:latin typeface="a_Alterna" panose="020B0606020207050204" pitchFamily="34" charset="-52"/>
              </a:rPr>
              <a:t>Д-деревенское</a:t>
            </a:r>
            <a:endParaRPr lang="ru-RU" sz="2400" dirty="0">
              <a:latin typeface="a_Alterna" panose="020B0606020207050204" pitchFamily="34" charset="-52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75562" y="1847782"/>
            <a:ext cx="4943475" cy="373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650</TotalTime>
  <Words>298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a_Alterna</vt:lpstr>
      <vt:lpstr>Arial</vt:lpstr>
      <vt:lpstr>Calibri</vt:lpstr>
      <vt:lpstr>Impact</vt:lpstr>
      <vt:lpstr>Times New Roman</vt:lpstr>
      <vt:lpstr>Главное мероприятие</vt:lpstr>
      <vt:lpstr>Презентация PowerPoint</vt:lpstr>
      <vt:lpstr>Презентация PowerPoint</vt:lpstr>
      <vt:lpstr>Презентация PowerPoint</vt:lpstr>
      <vt:lpstr>Медицинские осмотры 2016-2018гг.</vt:lpstr>
      <vt:lpstr>Презентация PowerPoint</vt:lpstr>
      <vt:lpstr>Презентация PowerPoint</vt:lpstr>
      <vt:lpstr>Финансирование мероприятий по охране труда в рамках коллективных договоров</vt:lpstr>
      <vt:lpstr>Презентация PowerPoint</vt:lpstr>
      <vt:lpstr>1 место присуждено МОУ «Теченская СОШ» с вручением памятного подарка.  Дипломами Участника отмечены:   МДОУ №18 д. Казанцево  МДОУ №1 с. Д-деревенское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Ивлева Светлана Ивановна</dc:creator>
  <cp:lastModifiedBy>Светлана Павловна Макаровских</cp:lastModifiedBy>
  <cp:revision>43</cp:revision>
  <cp:lastPrinted>2019-04-09T11:40:14Z</cp:lastPrinted>
  <dcterms:created xsi:type="dcterms:W3CDTF">2019-04-08T10:45:08Z</dcterms:created>
  <dcterms:modified xsi:type="dcterms:W3CDTF">2019-04-17T12:37:47Z</dcterms:modified>
</cp:coreProperties>
</file>